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41"/>
  </p:notesMasterIdLst>
  <p:handoutMasterIdLst>
    <p:handoutMasterId r:id="rId42"/>
  </p:handoutMasterIdLst>
  <p:sldIdLst>
    <p:sldId id="657" r:id="rId5"/>
    <p:sldId id="388" r:id="rId6"/>
    <p:sldId id="658" r:id="rId7"/>
    <p:sldId id="659" r:id="rId8"/>
    <p:sldId id="703" r:id="rId9"/>
    <p:sldId id="674" r:id="rId10"/>
    <p:sldId id="675" r:id="rId11"/>
    <p:sldId id="676" r:id="rId12"/>
    <p:sldId id="677" r:id="rId13"/>
    <p:sldId id="678" r:id="rId14"/>
    <p:sldId id="679" r:id="rId15"/>
    <p:sldId id="680" r:id="rId16"/>
    <p:sldId id="681" r:id="rId17"/>
    <p:sldId id="682" r:id="rId18"/>
    <p:sldId id="683" r:id="rId19"/>
    <p:sldId id="672" r:id="rId20"/>
    <p:sldId id="673" r:id="rId21"/>
    <p:sldId id="684" r:id="rId22"/>
    <p:sldId id="685" r:id="rId23"/>
    <p:sldId id="686" r:id="rId24"/>
    <p:sldId id="687" r:id="rId25"/>
    <p:sldId id="689" r:id="rId26"/>
    <p:sldId id="688" r:id="rId27"/>
    <p:sldId id="690" r:id="rId28"/>
    <p:sldId id="691" r:id="rId29"/>
    <p:sldId id="692" r:id="rId30"/>
    <p:sldId id="693" r:id="rId31"/>
    <p:sldId id="694" r:id="rId32"/>
    <p:sldId id="695" r:id="rId33"/>
    <p:sldId id="696" r:id="rId34"/>
    <p:sldId id="697" r:id="rId35"/>
    <p:sldId id="698" r:id="rId36"/>
    <p:sldId id="699" r:id="rId37"/>
    <p:sldId id="700" r:id="rId38"/>
    <p:sldId id="701" r:id="rId39"/>
    <p:sldId id="70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57"/>
            <p14:sldId id="388"/>
            <p14:sldId id="658"/>
            <p14:sldId id="659"/>
            <p14:sldId id="703"/>
            <p14:sldId id="674"/>
            <p14:sldId id="675"/>
            <p14:sldId id="676"/>
            <p14:sldId id="677"/>
            <p14:sldId id="678"/>
            <p14:sldId id="679"/>
            <p14:sldId id="680"/>
            <p14:sldId id="681"/>
            <p14:sldId id="682"/>
            <p14:sldId id="683"/>
            <p14:sldId id="672"/>
            <p14:sldId id="673"/>
            <p14:sldId id="684"/>
            <p14:sldId id="685"/>
            <p14:sldId id="686"/>
            <p14:sldId id="687"/>
            <p14:sldId id="689"/>
            <p14:sldId id="688"/>
            <p14:sldId id="690"/>
            <p14:sldId id="691"/>
            <p14:sldId id="692"/>
            <p14:sldId id="693"/>
            <p14:sldId id="694"/>
            <p14:sldId id="695"/>
            <p14:sldId id="696"/>
            <p14:sldId id="697"/>
            <p14:sldId id="698"/>
            <p14:sldId id="699"/>
            <p14:sldId id="700"/>
            <p14:sldId id="701"/>
            <p14:sldId id="702"/>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66FE55-1966-4DFB-84DB-289690EFD779}" v="29" dt="2024-10-08T06:19:10.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945" autoAdjust="0"/>
  </p:normalViewPr>
  <p:slideViewPr>
    <p:cSldViewPr snapToGrid="0">
      <p:cViewPr varScale="1">
        <p:scale>
          <a:sx n="101" d="100"/>
          <a:sy n="101" d="100"/>
        </p:scale>
        <p:origin x="990" y="114"/>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1CAA62D3-70E1-427A-8BF1-079C3C7D4D73}"/>
    <pc:docChg chg="undo custSel addSld delSld modSld delSection modSection">
      <pc:chgData name="Yoel Kortick" userId="167978f5-7f40-4909-85d5-d4149554ad4e" providerId="ADAL" clId="{1CAA62D3-70E1-427A-8BF1-079C3C7D4D73}" dt="2024-09-29T08:01:40.111" v="3872" actId="11529"/>
      <pc:docMkLst>
        <pc:docMk/>
      </pc:docMkLst>
      <pc:sldChg chg="del">
        <pc:chgData name="Yoel Kortick" userId="167978f5-7f40-4909-85d5-d4149554ad4e" providerId="ADAL" clId="{1CAA62D3-70E1-427A-8BF1-079C3C7D4D73}" dt="2024-09-29T06:14:13.792" v="148" actId="47"/>
        <pc:sldMkLst>
          <pc:docMk/>
          <pc:sldMk cId="0" sldId="314"/>
        </pc:sldMkLst>
      </pc:sldChg>
      <pc:sldChg chg="modSp mod">
        <pc:chgData name="Yoel Kortick" userId="167978f5-7f40-4909-85d5-d4149554ad4e" providerId="ADAL" clId="{1CAA62D3-70E1-427A-8BF1-079C3C7D4D73}" dt="2024-09-29T07:06:01.937" v="2736" actId="313"/>
        <pc:sldMkLst>
          <pc:docMk/>
          <pc:sldMk cId="815051809" sldId="388"/>
        </pc:sldMkLst>
        <pc:spChg chg="mod">
          <ac:chgData name="Yoel Kortick" userId="167978f5-7f40-4909-85d5-d4149554ad4e" providerId="ADAL" clId="{1CAA62D3-70E1-427A-8BF1-079C3C7D4D73}" dt="2024-09-29T07:06:01.937" v="2736" actId="313"/>
          <ac:spMkLst>
            <pc:docMk/>
            <pc:sldMk cId="815051809" sldId="388"/>
            <ac:spMk id="67" creationId="{78984C7A-5008-28E6-5702-28CAB7215194}"/>
          </ac:spMkLst>
        </pc:spChg>
      </pc:sldChg>
      <pc:sldChg chg="addSp delSp modSp mod">
        <pc:chgData name="Yoel Kortick" userId="167978f5-7f40-4909-85d5-d4149554ad4e" providerId="ADAL" clId="{1CAA62D3-70E1-427A-8BF1-079C3C7D4D73}" dt="2024-09-29T07:14:50.544" v="3066" actId="255"/>
        <pc:sldMkLst>
          <pc:docMk/>
          <pc:sldMk cId="1745681045" sldId="397"/>
        </pc:sldMkLst>
        <pc:spChg chg="add mod">
          <ac:chgData name="Yoel Kortick" userId="167978f5-7f40-4909-85d5-d4149554ad4e" providerId="ADAL" clId="{1CAA62D3-70E1-427A-8BF1-079C3C7D4D73}" dt="2024-09-29T06:11:30.838" v="81"/>
          <ac:spMkLst>
            <pc:docMk/>
            <pc:sldMk cId="1745681045" sldId="397"/>
            <ac:spMk id="3" creationId="{430F436E-BB9B-2098-8598-B5A1EE22E3A5}"/>
          </ac:spMkLst>
        </pc:spChg>
        <pc:spChg chg="add mod">
          <ac:chgData name="Yoel Kortick" userId="167978f5-7f40-4909-85d5-d4149554ad4e" providerId="ADAL" clId="{1CAA62D3-70E1-427A-8BF1-079C3C7D4D73}" dt="2024-09-29T06:11:30.838" v="81"/>
          <ac:spMkLst>
            <pc:docMk/>
            <pc:sldMk cId="1745681045" sldId="397"/>
            <ac:spMk id="4" creationId="{91D43548-0061-A1B3-DF29-46C078594EA2}"/>
          </ac:spMkLst>
        </pc:spChg>
        <pc:spChg chg="add mod">
          <ac:chgData name="Yoel Kortick" userId="167978f5-7f40-4909-85d5-d4149554ad4e" providerId="ADAL" clId="{1CAA62D3-70E1-427A-8BF1-079C3C7D4D73}" dt="2024-09-29T06:11:30.838" v="81"/>
          <ac:spMkLst>
            <pc:docMk/>
            <pc:sldMk cId="1745681045" sldId="397"/>
            <ac:spMk id="5" creationId="{E10BEA7F-F371-3F96-49F5-731A47EBBF32}"/>
          </ac:spMkLst>
        </pc:spChg>
        <pc:spChg chg="add mod">
          <ac:chgData name="Yoel Kortick" userId="167978f5-7f40-4909-85d5-d4149554ad4e" providerId="ADAL" clId="{1CAA62D3-70E1-427A-8BF1-079C3C7D4D73}" dt="2024-09-29T06:12:05.357" v="85" actId="108"/>
          <ac:spMkLst>
            <pc:docMk/>
            <pc:sldMk cId="1745681045" sldId="397"/>
            <ac:spMk id="6" creationId="{43F8AE94-813B-6666-A493-7787FA30ACB4}"/>
          </ac:spMkLst>
        </pc:spChg>
        <pc:spChg chg="add mod">
          <ac:chgData name="Yoel Kortick" userId="167978f5-7f40-4909-85d5-d4149554ad4e" providerId="ADAL" clId="{1CAA62D3-70E1-427A-8BF1-079C3C7D4D73}" dt="2024-09-29T06:13:08.908" v="98" actId="14100"/>
          <ac:spMkLst>
            <pc:docMk/>
            <pc:sldMk cId="1745681045" sldId="397"/>
            <ac:spMk id="7" creationId="{8051FA2D-5472-ACE6-898A-452569C16F99}"/>
          </ac:spMkLst>
        </pc:spChg>
        <pc:spChg chg="add mod">
          <ac:chgData name="Yoel Kortick" userId="167978f5-7f40-4909-85d5-d4149554ad4e" providerId="ADAL" clId="{1CAA62D3-70E1-427A-8BF1-079C3C7D4D73}" dt="2024-09-29T07:14:50.544" v="3066" actId="255"/>
          <ac:spMkLst>
            <pc:docMk/>
            <pc:sldMk cId="1745681045" sldId="397"/>
            <ac:spMk id="8" creationId="{92183EF9-51F4-164B-34E1-75563D773806}"/>
          </ac:spMkLst>
        </pc:spChg>
        <pc:spChg chg="mod">
          <ac:chgData name="Yoel Kortick" userId="167978f5-7f40-4909-85d5-d4149554ad4e" providerId="ADAL" clId="{1CAA62D3-70E1-427A-8BF1-079C3C7D4D73}" dt="2024-09-29T06:13:35.822" v="125" actId="20577"/>
          <ac:spMkLst>
            <pc:docMk/>
            <pc:sldMk cId="1745681045" sldId="397"/>
            <ac:spMk id="10" creationId="{4C5297D4-1A90-BA7E-1EA2-3486955EA032}"/>
          </ac:spMkLst>
        </pc:spChg>
        <pc:spChg chg="add del mod">
          <ac:chgData name="Yoel Kortick" userId="167978f5-7f40-4909-85d5-d4149554ad4e" providerId="ADAL" clId="{1CAA62D3-70E1-427A-8BF1-079C3C7D4D73}" dt="2024-09-29T06:13:13.249" v="99" actId="478"/>
          <ac:spMkLst>
            <pc:docMk/>
            <pc:sldMk cId="1745681045" sldId="397"/>
            <ac:spMk id="11" creationId="{1ACE3884-5DD3-4F86-13C6-FF34F1D35C8C}"/>
          </ac:spMkLst>
        </pc:spChg>
        <pc:spChg chg="add del mod">
          <ac:chgData name="Yoel Kortick" userId="167978f5-7f40-4909-85d5-d4149554ad4e" providerId="ADAL" clId="{1CAA62D3-70E1-427A-8BF1-079C3C7D4D73}" dt="2024-09-29T06:13:16.429" v="100" actId="478"/>
          <ac:spMkLst>
            <pc:docMk/>
            <pc:sldMk cId="1745681045" sldId="397"/>
            <ac:spMk id="13" creationId="{94CED47F-0357-316A-FDAD-85B922E5B755}"/>
          </ac:spMkLst>
        </pc:spChg>
        <pc:picChg chg="add del mod ord">
          <ac:chgData name="Yoel Kortick" userId="167978f5-7f40-4909-85d5-d4149554ad4e" providerId="ADAL" clId="{1CAA62D3-70E1-427A-8BF1-079C3C7D4D73}" dt="2024-09-29T06:11:09.262" v="78" actId="34307"/>
          <ac:picMkLst>
            <pc:docMk/>
            <pc:sldMk cId="1745681045" sldId="397"/>
            <ac:picMk id="2" creationId="{72023127-80F1-6482-8759-7A4F16860E82}"/>
          </ac:picMkLst>
        </pc:picChg>
      </pc:sldChg>
      <pc:sldChg chg="delSp modSp mod">
        <pc:chgData name="Yoel Kortick" userId="167978f5-7f40-4909-85d5-d4149554ad4e" providerId="ADAL" clId="{1CAA62D3-70E1-427A-8BF1-079C3C7D4D73}" dt="2024-09-29T06:10:27.757" v="74" actId="478"/>
        <pc:sldMkLst>
          <pc:docMk/>
          <pc:sldMk cId="2554479115" sldId="398"/>
        </pc:sldMkLst>
        <pc:spChg chg="mod">
          <ac:chgData name="Yoel Kortick" userId="167978f5-7f40-4909-85d5-d4149554ad4e" providerId="ADAL" clId="{1CAA62D3-70E1-427A-8BF1-079C3C7D4D73}" dt="2024-09-29T06:10:24.782" v="73" actId="20577"/>
          <ac:spMkLst>
            <pc:docMk/>
            <pc:sldMk cId="2554479115" sldId="398"/>
            <ac:spMk id="16" creationId="{23C732E4-9340-8242-F658-2E8AD491C273}"/>
          </ac:spMkLst>
        </pc:spChg>
        <pc:spChg chg="del">
          <ac:chgData name="Yoel Kortick" userId="167978f5-7f40-4909-85d5-d4149554ad4e" providerId="ADAL" clId="{1CAA62D3-70E1-427A-8BF1-079C3C7D4D73}" dt="2024-09-29T06:10:27.757" v="74" actId="478"/>
          <ac:spMkLst>
            <pc:docMk/>
            <pc:sldMk cId="2554479115" sldId="398"/>
            <ac:spMk id="17" creationId="{89504C0D-0860-29F6-713A-A7C4692A6CBC}"/>
          </ac:spMkLst>
        </pc:spChg>
      </pc:sldChg>
      <pc:sldChg chg="del">
        <pc:chgData name="Yoel Kortick" userId="167978f5-7f40-4909-85d5-d4149554ad4e" providerId="ADAL" clId="{1CAA62D3-70E1-427A-8BF1-079C3C7D4D73}" dt="2024-09-29T06:14:13.792" v="148" actId="47"/>
        <pc:sldMkLst>
          <pc:docMk/>
          <pc:sldMk cId="1330207068" sldId="459"/>
        </pc:sldMkLst>
      </pc:sldChg>
      <pc:sldChg chg="del">
        <pc:chgData name="Yoel Kortick" userId="167978f5-7f40-4909-85d5-d4149554ad4e" providerId="ADAL" clId="{1CAA62D3-70E1-427A-8BF1-079C3C7D4D73}" dt="2024-09-29T06:14:13.792" v="148" actId="47"/>
        <pc:sldMkLst>
          <pc:docMk/>
          <pc:sldMk cId="2747381953" sldId="460"/>
        </pc:sldMkLst>
      </pc:sldChg>
      <pc:sldChg chg="del">
        <pc:chgData name="Yoel Kortick" userId="167978f5-7f40-4909-85d5-d4149554ad4e" providerId="ADAL" clId="{1CAA62D3-70E1-427A-8BF1-079C3C7D4D73}" dt="2024-09-29T06:14:13.792" v="148" actId="47"/>
        <pc:sldMkLst>
          <pc:docMk/>
          <pc:sldMk cId="3473422156" sldId="535"/>
        </pc:sldMkLst>
      </pc:sldChg>
      <pc:sldChg chg="del">
        <pc:chgData name="Yoel Kortick" userId="167978f5-7f40-4909-85d5-d4149554ad4e" providerId="ADAL" clId="{1CAA62D3-70E1-427A-8BF1-079C3C7D4D73}" dt="2024-09-29T06:14:13.792" v="148" actId="47"/>
        <pc:sldMkLst>
          <pc:docMk/>
          <pc:sldMk cId="2016499525" sldId="536"/>
        </pc:sldMkLst>
      </pc:sldChg>
      <pc:sldChg chg="add del">
        <pc:chgData name="Yoel Kortick" userId="167978f5-7f40-4909-85d5-d4149554ad4e" providerId="ADAL" clId="{1CAA62D3-70E1-427A-8BF1-079C3C7D4D73}" dt="2024-09-29T06:14:01.811" v="147" actId="47"/>
        <pc:sldMkLst>
          <pc:docMk/>
          <pc:sldMk cId="4272923812" sldId="566"/>
        </pc:sldMkLst>
      </pc:sldChg>
      <pc:sldChg chg="del">
        <pc:chgData name="Yoel Kortick" userId="167978f5-7f40-4909-85d5-d4149554ad4e" providerId="ADAL" clId="{1CAA62D3-70E1-427A-8BF1-079C3C7D4D73}" dt="2024-09-29T06:14:13.811" v="149" actId="47"/>
        <pc:sldMkLst>
          <pc:docMk/>
          <pc:sldMk cId="3813871018" sldId="616"/>
        </pc:sldMkLst>
      </pc:sldChg>
      <pc:sldChg chg="del">
        <pc:chgData name="Yoel Kortick" userId="167978f5-7f40-4909-85d5-d4149554ad4e" providerId="ADAL" clId="{1CAA62D3-70E1-427A-8BF1-079C3C7D4D73}" dt="2024-09-29T06:08:30.128" v="51" actId="47"/>
        <pc:sldMkLst>
          <pc:docMk/>
          <pc:sldMk cId="3356827454" sldId="641"/>
        </pc:sldMkLst>
      </pc:sldChg>
      <pc:sldChg chg="modSp del mod">
        <pc:chgData name="Yoel Kortick" userId="167978f5-7f40-4909-85d5-d4149554ad4e" providerId="ADAL" clId="{1CAA62D3-70E1-427A-8BF1-079C3C7D4D73}" dt="2024-09-29T06:09:11.881" v="59" actId="47"/>
        <pc:sldMkLst>
          <pc:docMk/>
          <pc:sldMk cId="2594056538" sldId="647"/>
        </pc:sldMkLst>
        <pc:spChg chg="mod">
          <ac:chgData name="Yoel Kortick" userId="167978f5-7f40-4909-85d5-d4149554ad4e" providerId="ADAL" clId="{1CAA62D3-70E1-427A-8BF1-079C3C7D4D73}" dt="2024-09-29T06:07:30.326" v="3" actId="21"/>
          <ac:spMkLst>
            <pc:docMk/>
            <pc:sldMk cId="2594056538" sldId="647"/>
            <ac:spMk id="21" creationId="{4B557451-4271-4B3E-23ED-1E236F2D7796}"/>
          </ac:spMkLst>
        </pc:spChg>
        <pc:spChg chg="mod">
          <ac:chgData name="Yoel Kortick" userId="167978f5-7f40-4909-85d5-d4149554ad4e" providerId="ADAL" clId="{1CAA62D3-70E1-427A-8BF1-079C3C7D4D73}" dt="2024-09-29T06:07:34.578" v="4"/>
          <ac:spMkLst>
            <pc:docMk/>
            <pc:sldMk cId="2594056538" sldId="647"/>
            <ac:spMk id="22" creationId="{9B5F582B-23AB-6B01-E863-A0F17C002003}"/>
          </ac:spMkLst>
        </pc:spChg>
        <pc:spChg chg="mod">
          <ac:chgData name="Yoel Kortick" userId="167978f5-7f40-4909-85d5-d4149554ad4e" providerId="ADAL" clId="{1CAA62D3-70E1-427A-8BF1-079C3C7D4D73}" dt="2024-09-29T06:08:05.637" v="49" actId="20577"/>
          <ac:spMkLst>
            <pc:docMk/>
            <pc:sldMk cId="2594056538" sldId="647"/>
            <ac:spMk id="23" creationId="{4A320969-5F7F-9C87-B26F-D76042B0E452}"/>
          </ac:spMkLst>
        </pc:spChg>
      </pc:sldChg>
      <pc:sldChg chg="del">
        <pc:chgData name="Yoel Kortick" userId="167978f5-7f40-4909-85d5-d4149554ad4e" providerId="ADAL" clId="{1CAA62D3-70E1-427A-8BF1-079C3C7D4D73}" dt="2024-09-29T06:08:28.855" v="50" actId="47"/>
        <pc:sldMkLst>
          <pc:docMk/>
          <pc:sldMk cId="63888825" sldId="649"/>
        </pc:sldMkLst>
      </pc:sldChg>
      <pc:sldChg chg="addSp delSp modSp mod">
        <pc:chgData name="Yoel Kortick" userId="167978f5-7f40-4909-85d5-d4149554ad4e" providerId="ADAL" clId="{1CAA62D3-70E1-427A-8BF1-079C3C7D4D73}" dt="2024-09-29T08:01:14.830" v="3871" actId="6549"/>
        <pc:sldMkLst>
          <pc:docMk/>
          <pc:sldMk cId="1637256743" sldId="657"/>
        </pc:sldMkLst>
        <pc:spChg chg="add del mod">
          <ac:chgData name="Yoel Kortick" userId="167978f5-7f40-4909-85d5-d4149554ad4e" providerId="ADAL" clId="{1CAA62D3-70E1-427A-8BF1-079C3C7D4D73}" dt="2024-09-29T06:08:48.438" v="53" actId="478"/>
          <ac:spMkLst>
            <pc:docMk/>
            <pc:sldMk cId="1637256743" sldId="657"/>
            <ac:spMk id="3" creationId="{021A8C3B-6257-3118-796C-CD6DD02DD9DF}"/>
          </ac:spMkLst>
        </pc:spChg>
        <pc:spChg chg="add mod">
          <ac:chgData name="Yoel Kortick" userId="167978f5-7f40-4909-85d5-d4149554ad4e" providerId="ADAL" clId="{1CAA62D3-70E1-427A-8BF1-079C3C7D4D73}" dt="2024-09-29T06:08:54.842" v="57"/>
          <ac:spMkLst>
            <pc:docMk/>
            <pc:sldMk cId="1637256743" sldId="657"/>
            <ac:spMk id="4" creationId="{94DE92BE-82BD-7F2B-6D76-1E8CE1149996}"/>
          </ac:spMkLst>
        </pc:spChg>
        <pc:spChg chg="add mod">
          <ac:chgData name="Yoel Kortick" userId="167978f5-7f40-4909-85d5-d4149554ad4e" providerId="ADAL" clId="{1CAA62D3-70E1-427A-8BF1-079C3C7D4D73}" dt="2024-09-29T08:01:14.830" v="3871" actId="6549"/>
          <ac:spMkLst>
            <pc:docMk/>
            <pc:sldMk cId="1637256743" sldId="657"/>
            <ac:spMk id="5" creationId="{7A8DB1AE-A531-206E-6C9A-388E77775F50}"/>
          </ac:spMkLst>
        </pc:spChg>
        <pc:spChg chg="add mod">
          <ac:chgData name="Yoel Kortick" userId="167978f5-7f40-4909-85d5-d4149554ad4e" providerId="ADAL" clId="{1CAA62D3-70E1-427A-8BF1-079C3C7D4D73}" dt="2024-09-29T07:11:14.879" v="2911" actId="6549"/>
          <ac:spMkLst>
            <pc:docMk/>
            <pc:sldMk cId="1637256743" sldId="657"/>
            <ac:spMk id="6" creationId="{0FB55E60-5030-C6D2-2FEE-1A85004C6771}"/>
          </ac:spMkLst>
        </pc:spChg>
        <pc:spChg chg="add mod">
          <ac:chgData name="Yoel Kortick" userId="167978f5-7f40-4909-85d5-d4149554ad4e" providerId="ADAL" clId="{1CAA62D3-70E1-427A-8BF1-079C3C7D4D73}" dt="2024-09-29T06:08:54.842" v="57"/>
          <ac:spMkLst>
            <pc:docMk/>
            <pc:sldMk cId="1637256743" sldId="657"/>
            <ac:spMk id="7" creationId="{98CFE9E9-3E3F-59B5-47FA-8B09FA89FBAD}"/>
          </ac:spMkLst>
        </pc:spChg>
        <pc:spChg chg="del">
          <ac:chgData name="Yoel Kortick" userId="167978f5-7f40-4909-85d5-d4149554ad4e" providerId="ADAL" clId="{1CAA62D3-70E1-427A-8BF1-079C3C7D4D73}" dt="2024-09-29T06:08:52.997" v="56" actId="478"/>
          <ac:spMkLst>
            <pc:docMk/>
            <pc:sldMk cId="1637256743" sldId="657"/>
            <ac:spMk id="14" creationId="{00BD6368-6F62-3961-6F53-D7359FDF1E2C}"/>
          </ac:spMkLst>
        </pc:spChg>
        <pc:spChg chg="del">
          <ac:chgData name="Yoel Kortick" userId="167978f5-7f40-4909-85d5-d4149554ad4e" providerId="ADAL" clId="{1CAA62D3-70E1-427A-8BF1-079C3C7D4D73}" dt="2024-09-29T06:08:47.054" v="52" actId="478"/>
          <ac:spMkLst>
            <pc:docMk/>
            <pc:sldMk cId="1637256743" sldId="657"/>
            <ac:spMk id="15" creationId="{0D54D6A3-FE29-69E2-E1E8-B43FB890AFF6}"/>
          </ac:spMkLst>
        </pc:spChg>
        <pc:spChg chg="del">
          <ac:chgData name="Yoel Kortick" userId="167978f5-7f40-4909-85d5-d4149554ad4e" providerId="ADAL" clId="{1CAA62D3-70E1-427A-8BF1-079C3C7D4D73}" dt="2024-09-29T06:08:49.685" v="54" actId="478"/>
          <ac:spMkLst>
            <pc:docMk/>
            <pc:sldMk cId="1637256743" sldId="657"/>
            <ac:spMk id="16" creationId="{D0CA0910-4360-FF9A-D0C6-C2023087CB03}"/>
          </ac:spMkLst>
        </pc:spChg>
        <pc:spChg chg="del">
          <ac:chgData name="Yoel Kortick" userId="167978f5-7f40-4909-85d5-d4149554ad4e" providerId="ADAL" clId="{1CAA62D3-70E1-427A-8BF1-079C3C7D4D73}" dt="2024-09-29T06:08:51.093" v="55" actId="478"/>
          <ac:spMkLst>
            <pc:docMk/>
            <pc:sldMk cId="1637256743" sldId="657"/>
            <ac:spMk id="17" creationId="{FDC9DF66-F8BE-AF3A-211B-EF64CAA732FB}"/>
          </ac:spMkLst>
        </pc:spChg>
      </pc:sldChg>
      <pc:sldChg chg="modSp add mod setBg">
        <pc:chgData name="Yoel Kortick" userId="167978f5-7f40-4909-85d5-d4149554ad4e" providerId="ADAL" clId="{1CAA62D3-70E1-427A-8BF1-079C3C7D4D73}" dt="2024-09-29T06:18:06.392" v="610" actId="6549"/>
        <pc:sldMkLst>
          <pc:docMk/>
          <pc:sldMk cId="430718176" sldId="658"/>
        </pc:sldMkLst>
        <pc:spChg chg="mod">
          <ac:chgData name="Yoel Kortick" userId="167978f5-7f40-4909-85d5-d4149554ad4e" providerId="ADAL" clId="{1CAA62D3-70E1-427A-8BF1-079C3C7D4D73}" dt="2024-09-29T06:18:06.392" v="610" actId="6549"/>
          <ac:spMkLst>
            <pc:docMk/>
            <pc:sldMk cId="430718176" sldId="658"/>
            <ac:spMk id="16" creationId="{23C732E4-9340-8242-F658-2E8AD491C273}"/>
          </ac:spMkLst>
        </pc:spChg>
      </pc:sldChg>
      <pc:sldChg chg="addSp modSp add mod setBg">
        <pc:chgData name="Yoel Kortick" userId="167978f5-7f40-4909-85d5-d4149554ad4e" providerId="ADAL" clId="{1CAA62D3-70E1-427A-8BF1-079C3C7D4D73}" dt="2024-09-29T06:21:17.566" v="700" actId="14100"/>
        <pc:sldMkLst>
          <pc:docMk/>
          <pc:sldMk cId="2361624102" sldId="659"/>
        </pc:sldMkLst>
        <pc:spChg chg="add mod">
          <ac:chgData name="Yoel Kortick" userId="167978f5-7f40-4909-85d5-d4149554ad4e" providerId="ADAL" clId="{1CAA62D3-70E1-427A-8BF1-079C3C7D4D73}" dt="2024-09-29T06:21:09.792" v="698"/>
          <ac:spMkLst>
            <pc:docMk/>
            <pc:sldMk cId="2361624102" sldId="659"/>
            <ac:spMk id="4" creationId="{640356D4-9EC2-30BB-EE8D-34C061882994}"/>
          </ac:spMkLst>
        </pc:spChg>
        <pc:spChg chg="add mod">
          <ac:chgData name="Yoel Kortick" userId="167978f5-7f40-4909-85d5-d4149554ad4e" providerId="ADAL" clId="{1CAA62D3-70E1-427A-8BF1-079C3C7D4D73}" dt="2024-09-29T06:21:17.566" v="700" actId="14100"/>
          <ac:spMkLst>
            <pc:docMk/>
            <pc:sldMk cId="2361624102" sldId="659"/>
            <ac:spMk id="5" creationId="{C8CD36E9-7C04-6F00-9755-03EBABAA4334}"/>
          </ac:spMkLst>
        </pc:spChg>
        <pc:spChg chg="mod">
          <ac:chgData name="Yoel Kortick" userId="167978f5-7f40-4909-85d5-d4149554ad4e" providerId="ADAL" clId="{1CAA62D3-70E1-427A-8BF1-079C3C7D4D73}" dt="2024-09-29T06:20:13.851" v="688" actId="6549"/>
          <ac:spMkLst>
            <pc:docMk/>
            <pc:sldMk cId="2361624102" sldId="659"/>
            <ac:spMk id="8" creationId="{92183EF9-51F4-164B-34E1-75563D773806}"/>
          </ac:spMkLst>
        </pc:spChg>
        <pc:spChg chg="mod">
          <ac:chgData name="Yoel Kortick" userId="167978f5-7f40-4909-85d5-d4149554ad4e" providerId="ADAL" clId="{1CAA62D3-70E1-427A-8BF1-079C3C7D4D73}" dt="2024-09-29T06:18:22.434" v="618" actId="20577"/>
          <ac:spMkLst>
            <pc:docMk/>
            <pc:sldMk cId="2361624102" sldId="659"/>
            <ac:spMk id="10" creationId="{4C5297D4-1A90-BA7E-1EA2-3486955EA032}"/>
          </ac:spMkLst>
        </pc:spChg>
        <pc:picChg chg="add mod">
          <ac:chgData name="Yoel Kortick" userId="167978f5-7f40-4909-85d5-d4149554ad4e" providerId="ADAL" clId="{1CAA62D3-70E1-427A-8BF1-079C3C7D4D73}" dt="2024-09-29T06:20:20.238" v="689" actId="208"/>
          <ac:picMkLst>
            <pc:docMk/>
            <pc:sldMk cId="2361624102" sldId="659"/>
            <ac:picMk id="3" creationId="{43E02D29-D998-CFA8-B428-AB8FA228BF2D}"/>
          </ac:picMkLst>
        </pc:picChg>
      </pc:sldChg>
      <pc:sldChg chg="addSp delSp modSp add mod">
        <pc:chgData name="Yoel Kortick" userId="167978f5-7f40-4909-85d5-d4149554ad4e" providerId="ADAL" clId="{1CAA62D3-70E1-427A-8BF1-079C3C7D4D73}" dt="2024-09-29T07:06:44.402" v="2741" actId="20577"/>
        <pc:sldMkLst>
          <pc:docMk/>
          <pc:sldMk cId="2713070438" sldId="660"/>
        </pc:sldMkLst>
        <pc:spChg chg="mod">
          <ac:chgData name="Yoel Kortick" userId="167978f5-7f40-4909-85d5-d4149554ad4e" providerId="ADAL" clId="{1CAA62D3-70E1-427A-8BF1-079C3C7D4D73}" dt="2024-09-29T06:27:36.581" v="960" actId="1076"/>
          <ac:spMkLst>
            <pc:docMk/>
            <pc:sldMk cId="2713070438" sldId="660"/>
            <ac:spMk id="4" creationId="{640356D4-9EC2-30BB-EE8D-34C061882994}"/>
          </ac:spMkLst>
        </pc:spChg>
        <pc:spChg chg="mod">
          <ac:chgData name="Yoel Kortick" userId="167978f5-7f40-4909-85d5-d4149554ad4e" providerId="ADAL" clId="{1CAA62D3-70E1-427A-8BF1-079C3C7D4D73}" dt="2024-09-29T06:27:50.937" v="962" actId="1076"/>
          <ac:spMkLst>
            <pc:docMk/>
            <pc:sldMk cId="2713070438" sldId="660"/>
            <ac:spMk id="5" creationId="{C8CD36E9-7C04-6F00-9755-03EBABAA4334}"/>
          </ac:spMkLst>
        </pc:spChg>
        <pc:spChg chg="mod">
          <ac:chgData name="Yoel Kortick" userId="167978f5-7f40-4909-85d5-d4149554ad4e" providerId="ADAL" clId="{1CAA62D3-70E1-427A-8BF1-079C3C7D4D73}" dt="2024-09-29T07:06:44.402" v="2741" actId="20577"/>
          <ac:spMkLst>
            <pc:docMk/>
            <pc:sldMk cId="2713070438" sldId="660"/>
            <ac:spMk id="8" creationId="{92183EF9-51F4-164B-34E1-75563D773806}"/>
          </ac:spMkLst>
        </pc:spChg>
        <pc:spChg chg="add mod">
          <ac:chgData name="Yoel Kortick" userId="167978f5-7f40-4909-85d5-d4149554ad4e" providerId="ADAL" clId="{1CAA62D3-70E1-427A-8BF1-079C3C7D4D73}" dt="2024-09-29T06:27:39.533" v="961" actId="1076"/>
          <ac:spMkLst>
            <pc:docMk/>
            <pc:sldMk cId="2713070438" sldId="660"/>
            <ac:spMk id="11" creationId="{23A926F9-CA64-5CAA-9A04-3909949D8390}"/>
          </ac:spMkLst>
        </pc:spChg>
        <pc:picChg chg="del">
          <ac:chgData name="Yoel Kortick" userId="167978f5-7f40-4909-85d5-d4149554ad4e" providerId="ADAL" clId="{1CAA62D3-70E1-427A-8BF1-079C3C7D4D73}" dt="2024-09-29T06:22:24.806" v="723" actId="478"/>
          <ac:picMkLst>
            <pc:docMk/>
            <pc:sldMk cId="2713070438" sldId="660"/>
            <ac:picMk id="3" creationId="{43E02D29-D998-CFA8-B428-AB8FA228BF2D}"/>
          </ac:picMkLst>
        </pc:picChg>
        <pc:picChg chg="add del ord">
          <ac:chgData name="Yoel Kortick" userId="167978f5-7f40-4909-85d5-d4149554ad4e" providerId="ADAL" clId="{1CAA62D3-70E1-427A-8BF1-079C3C7D4D73}" dt="2024-09-29T06:26:52.638" v="954" actId="478"/>
          <ac:picMkLst>
            <pc:docMk/>
            <pc:sldMk cId="2713070438" sldId="660"/>
            <ac:picMk id="6" creationId="{09E52DBE-6BB0-4280-755F-43DFCC9B4EF8}"/>
          </ac:picMkLst>
        </pc:picChg>
        <pc:picChg chg="add del">
          <ac:chgData name="Yoel Kortick" userId="167978f5-7f40-4909-85d5-d4149554ad4e" providerId="ADAL" clId="{1CAA62D3-70E1-427A-8BF1-079C3C7D4D73}" dt="2024-09-29T06:26:55.904" v="956" actId="22"/>
          <ac:picMkLst>
            <pc:docMk/>
            <pc:sldMk cId="2713070438" sldId="660"/>
            <ac:picMk id="13" creationId="{2103575B-4440-01D9-9FF1-C77744A1D964}"/>
          </ac:picMkLst>
        </pc:picChg>
        <pc:picChg chg="add mod ord">
          <ac:chgData name="Yoel Kortick" userId="167978f5-7f40-4909-85d5-d4149554ad4e" providerId="ADAL" clId="{1CAA62D3-70E1-427A-8BF1-079C3C7D4D73}" dt="2024-09-29T06:28:09.675" v="992" actId="208"/>
          <ac:picMkLst>
            <pc:docMk/>
            <pc:sldMk cId="2713070438" sldId="660"/>
            <ac:picMk id="15" creationId="{840A763F-F539-4D0C-48EB-86989C6D9662}"/>
          </ac:picMkLst>
        </pc:picChg>
      </pc:sldChg>
      <pc:sldChg chg="addSp delSp modSp add mod">
        <pc:chgData name="Yoel Kortick" userId="167978f5-7f40-4909-85d5-d4149554ad4e" providerId="ADAL" clId="{1CAA62D3-70E1-427A-8BF1-079C3C7D4D73}" dt="2024-09-29T07:07:06.413" v="2742" actId="11529"/>
        <pc:sldMkLst>
          <pc:docMk/>
          <pc:sldMk cId="4080373386" sldId="661"/>
        </pc:sldMkLst>
        <pc:spChg chg="del">
          <ac:chgData name="Yoel Kortick" userId="167978f5-7f40-4909-85d5-d4149554ad4e" providerId="ADAL" clId="{1CAA62D3-70E1-427A-8BF1-079C3C7D4D73}" dt="2024-09-29T06:25:29.374" v="948" actId="478"/>
          <ac:spMkLst>
            <pc:docMk/>
            <pc:sldMk cId="4080373386" sldId="661"/>
            <ac:spMk id="4" creationId="{640356D4-9EC2-30BB-EE8D-34C061882994}"/>
          </ac:spMkLst>
        </pc:spChg>
        <pc:spChg chg="mod">
          <ac:chgData name="Yoel Kortick" userId="167978f5-7f40-4909-85d5-d4149554ad4e" providerId="ADAL" clId="{1CAA62D3-70E1-427A-8BF1-079C3C7D4D73}" dt="2024-09-29T06:38:04.895" v="1335" actId="1036"/>
          <ac:spMkLst>
            <pc:docMk/>
            <pc:sldMk cId="4080373386" sldId="661"/>
            <ac:spMk id="5" creationId="{C8CD36E9-7C04-6F00-9755-03EBABAA4334}"/>
          </ac:spMkLst>
        </pc:spChg>
        <pc:spChg chg="mod">
          <ac:chgData name="Yoel Kortick" userId="167978f5-7f40-4909-85d5-d4149554ad4e" providerId="ADAL" clId="{1CAA62D3-70E1-427A-8BF1-079C3C7D4D73}" dt="2024-09-29T06:25:13.671" v="934" actId="313"/>
          <ac:spMkLst>
            <pc:docMk/>
            <pc:sldMk cId="4080373386" sldId="661"/>
            <ac:spMk id="8" creationId="{92183EF9-51F4-164B-34E1-75563D773806}"/>
          </ac:spMkLst>
        </pc:spChg>
        <pc:spChg chg="del">
          <ac:chgData name="Yoel Kortick" userId="167978f5-7f40-4909-85d5-d4149554ad4e" providerId="ADAL" clId="{1CAA62D3-70E1-427A-8BF1-079C3C7D4D73}" dt="2024-09-29T06:25:28.534" v="947" actId="478"/>
          <ac:spMkLst>
            <pc:docMk/>
            <pc:sldMk cId="4080373386" sldId="661"/>
            <ac:spMk id="11" creationId="{23A926F9-CA64-5CAA-9A04-3909949D8390}"/>
          </ac:spMkLst>
        </pc:spChg>
        <pc:spChg chg="add mod">
          <ac:chgData name="Yoel Kortick" userId="167978f5-7f40-4909-85d5-d4149554ad4e" providerId="ADAL" clId="{1CAA62D3-70E1-427A-8BF1-079C3C7D4D73}" dt="2024-09-29T06:38:27.335" v="1382" actId="1038"/>
          <ac:spMkLst>
            <pc:docMk/>
            <pc:sldMk cId="4080373386" sldId="661"/>
            <ac:spMk id="12" creationId="{6EE12FF7-4FCC-F87F-12EC-91A71F21F57A}"/>
          </ac:spMkLst>
        </pc:spChg>
        <pc:spChg chg="add mod">
          <ac:chgData name="Yoel Kortick" userId="167978f5-7f40-4909-85d5-d4149554ad4e" providerId="ADAL" clId="{1CAA62D3-70E1-427A-8BF1-079C3C7D4D73}" dt="2024-09-29T06:38:27.335" v="1382" actId="1038"/>
          <ac:spMkLst>
            <pc:docMk/>
            <pc:sldMk cId="4080373386" sldId="661"/>
            <ac:spMk id="13" creationId="{8E9661FD-CD5D-4ADC-F620-143800FC1F33}"/>
          </ac:spMkLst>
        </pc:spChg>
        <pc:picChg chg="add mod ord">
          <ac:chgData name="Yoel Kortick" userId="167978f5-7f40-4909-85d5-d4149554ad4e" providerId="ADAL" clId="{1CAA62D3-70E1-427A-8BF1-079C3C7D4D73}" dt="2024-09-29T06:38:15.241" v="1336" actId="167"/>
          <ac:picMkLst>
            <pc:docMk/>
            <pc:sldMk cId="4080373386" sldId="661"/>
            <ac:picMk id="3" creationId="{898F1749-DC9E-E56F-E228-0682B8F52B3A}"/>
          </ac:picMkLst>
        </pc:picChg>
        <pc:picChg chg="del">
          <ac:chgData name="Yoel Kortick" userId="167978f5-7f40-4909-85d5-d4149554ad4e" providerId="ADAL" clId="{1CAA62D3-70E1-427A-8BF1-079C3C7D4D73}" dt="2024-09-29T06:25:14.963" v="935" actId="478"/>
          <ac:picMkLst>
            <pc:docMk/>
            <pc:sldMk cId="4080373386" sldId="661"/>
            <ac:picMk id="6" creationId="{09E52DBE-6BB0-4280-755F-43DFCC9B4EF8}"/>
          </ac:picMkLst>
        </pc:picChg>
        <pc:cxnChg chg="add">
          <ac:chgData name="Yoel Kortick" userId="167978f5-7f40-4909-85d5-d4149554ad4e" providerId="ADAL" clId="{1CAA62D3-70E1-427A-8BF1-079C3C7D4D73}" dt="2024-09-29T07:07:06.413" v="2742" actId="11529"/>
          <ac:cxnSpMkLst>
            <pc:docMk/>
            <pc:sldMk cId="4080373386" sldId="661"/>
            <ac:cxnSpMk id="15" creationId="{B09DFAB4-244F-8708-F426-9E191273AE35}"/>
          </ac:cxnSpMkLst>
        </pc:cxnChg>
      </pc:sldChg>
      <pc:sldChg chg="modSp add del mod">
        <pc:chgData name="Yoel Kortick" userId="167978f5-7f40-4909-85d5-d4149554ad4e" providerId="ADAL" clId="{1CAA62D3-70E1-427A-8BF1-079C3C7D4D73}" dt="2024-09-29T06:28:21.466" v="993" actId="47"/>
        <pc:sldMkLst>
          <pc:docMk/>
          <pc:sldMk cId="2853189166" sldId="662"/>
        </pc:sldMkLst>
        <pc:spChg chg="mod">
          <ac:chgData name="Yoel Kortick" userId="167978f5-7f40-4909-85d5-d4149554ad4e" providerId="ADAL" clId="{1CAA62D3-70E1-427A-8BF1-079C3C7D4D73}" dt="2024-09-29T06:25:51.375" v="953" actId="20577"/>
          <ac:spMkLst>
            <pc:docMk/>
            <pc:sldMk cId="2853189166" sldId="662"/>
            <ac:spMk id="8" creationId="{92183EF9-51F4-164B-34E1-75563D773806}"/>
          </ac:spMkLst>
        </pc:spChg>
      </pc:sldChg>
      <pc:sldChg chg="addSp delSp modSp add mod">
        <pc:chgData name="Yoel Kortick" userId="167978f5-7f40-4909-85d5-d4149554ad4e" providerId="ADAL" clId="{1CAA62D3-70E1-427A-8BF1-079C3C7D4D73}" dt="2024-09-29T07:42:25.671" v="3482" actId="11529"/>
        <pc:sldMkLst>
          <pc:docMk/>
          <pc:sldMk cId="3899228947" sldId="662"/>
        </pc:sldMkLst>
        <pc:spChg chg="add mod">
          <ac:chgData name="Yoel Kortick" userId="167978f5-7f40-4909-85d5-d4149554ad4e" providerId="ADAL" clId="{1CAA62D3-70E1-427A-8BF1-079C3C7D4D73}" dt="2024-09-29T07:41:39.761" v="3421" actId="14100"/>
          <ac:spMkLst>
            <pc:docMk/>
            <pc:sldMk cId="3899228947" sldId="662"/>
            <ac:spMk id="2" creationId="{F881D589-1B71-AA7A-561A-348BBE62F741}"/>
          </ac:spMkLst>
        </pc:spChg>
        <pc:spChg chg="mod">
          <ac:chgData name="Yoel Kortick" userId="167978f5-7f40-4909-85d5-d4149554ad4e" providerId="ADAL" clId="{1CAA62D3-70E1-427A-8BF1-079C3C7D4D73}" dt="2024-09-29T07:42:20.763" v="3481" actId="1035"/>
          <ac:spMkLst>
            <pc:docMk/>
            <pc:sldMk cId="3899228947" sldId="662"/>
            <ac:spMk id="5" creationId="{C8CD36E9-7C04-6F00-9755-03EBABAA4334}"/>
          </ac:spMkLst>
        </pc:spChg>
        <pc:spChg chg="mod">
          <ac:chgData name="Yoel Kortick" userId="167978f5-7f40-4909-85d5-d4149554ad4e" providerId="ADAL" clId="{1CAA62D3-70E1-427A-8BF1-079C3C7D4D73}" dt="2024-09-29T07:42:14.932" v="3475" actId="20577"/>
          <ac:spMkLst>
            <pc:docMk/>
            <pc:sldMk cId="3899228947" sldId="662"/>
            <ac:spMk id="8" creationId="{92183EF9-51F4-164B-34E1-75563D773806}"/>
          </ac:spMkLst>
        </pc:spChg>
        <pc:picChg chg="add del mod ord">
          <ac:chgData name="Yoel Kortick" userId="167978f5-7f40-4909-85d5-d4149554ad4e" providerId="ADAL" clId="{1CAA62D3-70E1-427A-8BF1-079C3C7D4D73}" dt="2024-09-29T06:41:09.126" v="1434" actId="478"/>
          <ac:picMkLst>
            <pc:docMk/>
            <pc:sldMk cId="3899228947" sldId="662"/>
            <ac:picMk id="3" creationId="{A5619001-D4E4-069C-91A0-23C50A128F1A}"/>
          </ac:picMkLst>
        </pc:picChg>
        <pc:picChg chg="add mod ord">
          <ac:chgData name="Yoel Kortick" userId="167978f5-7f40-4909-85d5-d4149554ad4e" providerId="ADAL" clId="{1CAA62D3-70E1-427A-8BF1-079C3C7D4D73}" dt="2024-09-29T06:41:22.302" v="1463" actId="208"/>
          <ac:picMkLst>
            <pc:docMk/>
            <pc:sldMk cId="3899228947" sldId="662"/>
            <ac:picMk id="12" creationId="{1943EB68-E0A7-3D31-C883-9C2971D981D2}"/>
          </ac:picMkLst>
        </pc:picChg>
        <pc:picChg chg="del">
          <ac:chgData name="Yoel Kortick" userId="167978f5-7f40-4909-85d5-d4149554ad4e" providerId="ADAL" clId="{1CAA62D3-70E1-427A-8BF1-079C3C7D4D73}" dt="2024-09-29T06:29:08.599" v="1004" actId="478"/>
          <ac:picMkLst>
            <pc:docMk/>
            <pc:sldMk cId="3899228947" sldId="662"/>
            <ac:picMk id="15" creationId="{840A763F-F539-4D0C-48EB-86989C6D9662}"/>
          </ac:picMkLst>
        </pc:picChg>
        <pc:cxnChg chg="add">
          <ac:chgData name="Yoel Kortick" userId="167978f5-7f40-4909-85d5-d4149554ad4e" providerId="ADAL" clId="{1CAA62D3-70E1-427A-8BF1-079C3C7D4D73}" dt="2024-09-29T07:42:25.671" v="3482" actId="11529"/>
          <ac:cxnSpMkLst>
            <pc:docMk/>
            <pc:sldMk cId="3899228947" sldId="662"/>
            <ac:cxnSpMk id="6" creationId="{41086D37-3D1F-DC8B-4CCC-85BA31F552E3}"/>
          </ac:cxnSpMkLst>
        </pc:cxnChg>
      </pc:sldChg>
      <pc:sldChg chg="addSp delSp modSp add mod">
        <pc:chgData name="Yoel Kortick" userId="167978f5-7f40-4909-85d5-d4149554ad4e" providerId="ADAL" clId="{1CAA62D3-70E1-427A-8BF1-079C3C7D4D73}" dt="2024-09-29T07:47:01.532" v="3617" actId="20577"/>
        <pc:sldMkLst>
          <pc:docMk/>
          <pc:sldMk cId="36023688" sldId="663"/>
        </pc:sldMkLst>
        <pc:spChg chg="mod">
          <ac:chgData name="Yoel Kortick" userId="167978f5-7f40-4909-85d5-d4149554ad4e" providerId="ADAL" clId="{1CAA62D3-70E1-427A-8BF1-079C3C7D4D73}" dt="2024-09-29T07:46:53.248" v="3615" actId="1037"/>
          <ac:spMkLst>
            <pc:docMk/>
            <pc:sldMk cId="36023688" sldId="663"/>
            <ac:spMk id="5" creationId="{C8CD36E9-7C04-6F00-9755-03EBABAA4334}"/>
          </ac:spMkLst>
        </pc:spChg>
        <pc:spChg chg="add mod">
          <ac:chgData name="Yoel Kortick" userId="167978f5-7f40-4909-85d5-d4149554ad4e" providerId="ADAL" clId="{1CAA62D3-70E1-427A-8BF1-079C3C7D4D73}" dt="2024-09-29T06:42:07.743" v="1499" actId="1037"/>
          <ac:spMkLst>
            <pc:docMk/>
            <pc:sldMk cId="36023688" sldId="663"/>
            <ac:spMk id="6" creationId="{763DF92C-B4A3-89FC-FE02-F04860FCD06C}"/>
          </ac:spMkLst>
        </pc:spChg>
        <pc:spChg chg="mod">
          <ac:chgData name="Yoel Kortick" userId="167978f5-7f40-4909-85d5-d4149554ad4e" providerId="ADAL" clId="{1CAA62D3-70E1-427A-8BF1-079C3C7D4D73}" dt="2024-09-29T07:47:01.532" v="3617" actId="20577"/>
          <ac:spMkLst>
            <pc:docMk/>
            <pc:sldMk cId="36023688" sldId="663"/>
            <ac:spMk id="8" creationId="{92183EF9-51F4-164B-34E1-75563D773806}"/>
          </ac:spMkLst>
        </pc:spChg>
        <pc:spChg chg="add mod">
          <ac:chgData name="Yoel Kortick" userId="167978f5-7f40-4909-85d5-d4149554ad4e" providerId="ADAL" clId="{1CAA62D3-70E1-427A-8BF1-079C3C7D4D73}" dt="2024-09-29T06:42:07.743" v="1499" actId="1037"/>
          <ac:spMkLst>
            <pc:docMk/>
            <pc:sldMk cId="36023688" sldId="663"/>
            <ac:spMk id="11" creationId="{9C87736C-9C71-63FC-91B5-EC11DF823779}"/>
          </ac:spMkLst>
        </pc:spChg>
        <pc:picChg chg="add mod ord">
          <ac:chgData name="Yoel Kortick" userId="167978f5-7f40-4909-85d5-d4149554ad4e" providerId="ADAL" clId="{1CAA62D3-70E1-427A-8BF1-079C3C7D4D73}" dt="2024-09-29T07:46:56.542" v="3616" actId="208"/>
          <ac:picMkLst>
            <pc:docMk/>
            <pc:sldMk cId="36023688" sldId="663"/>
            <ac:picMk id="3" creationId="{21CC1E82-9DBF-3DC2-1F33-B4F87738FEB7}"/>
          </ac:picMkLst>
        </pc:picChg>
        <pc:picChg chg="del">
          <ac:chgData name="Yoel Kortick" userId="167978f5-7f40-4909-85d5-d4149554ad4e" providerId="ADAL" clId="{1CAA62D3-70E1-427A-8BF1-079C3C7D4D73}" dt="2024-09-29T06:30:45.351" v="1043" actId="478"/>
          <ac:picMkLst>
            <pc:docMk/>
            <pc:sldMk cId="36023688" sldId="663"/>
            <ac:picMk id="3" creationId="{898F1749-DC9E-E56F-E228-0682B8F52B3A}"/>
          </ac:picMkLst>
        </pc:picChg>
        <pc:picChg chg="add del mod ord">
          <ac:chgData name="Yoel Kortick" userId="167978f5-7f40-4909-85d5-d4149554ad4e" providerId="ADAL" clId="{1CAA62D3-70E1-427A-8BF1-079C3C7D4D73}" dt="2024-09-29T06:41:28.694" v="1464" actId="478"/>
          <ac:picMkLst>
            <pc:docMk/>
            <pc:sldMk cId="36023688" sldId="663"/>
            <ac:picMk id="4" creationId="{EEFA0F80-68C6-FA26-E297-B8CA3D146890}"/>
          </ac:picMkLst>
        </pc:picChg>
        <pc:picChg chg="add del mod ord">
          <ac:chgData name="Yoel Kortick" userId="167978f5-7f40-4909-85d5-d4149554ad4e" providerId="ADAL" clId="{1CAA62D3-70E1-427A-8BF1-079C3C7D4D73}" dt="2024-09-29T07:46:36.339" v="3585" actId="478"/>
          <ac:picMkLst>
            <pc:docMk/>
            <pc:sldMk cId="36023688" sldId="663"/>
            <ac:picMk id="13" creationId="{DFD191FA-8FB7-1F81-C976-C1DB668076E2}"/>
          </ac:picMkLst>
        </pc:picChg>
        <pc:cxnChg chg="add mod">
          <ac:chgData name="Yoel Kortick" userId="167978f5-7f40-4909-85d5-d4149554ad4e" providerId="ADAL" clId="{1CAA62D3-70E1-427A-8BF1-079C3C7D4D73}" dt="2024-09-29T07:46:53.248" v="3615" actId="1037"/>
          <ac:cxnSpMkLst>
            <pc:docMk/>
            <pc:sldMk cId="36023688" sldId="663"/>
            <ac:cxnSpMk id="14" creationId="{3FECD51A-D26C-5FA0-ADF3-2D41201EEB24}"/>
          </ac:cxnSpMkLst>
        </pc:cxnChg>
      </pc:sldChg>
      <pc:sldChg chg="add del">
        <pc:chgData name="Yoel Kortick" userId="167978f5-7f40-4909-85d5-d4149554ad4e" providerId="ADAL" clId="{1CAA62D3-70E1-427A-8BF1-079C3C7D4D73}" dt="2024-09-29T06:28:22.177" v="994" actId="47"/>
        <pc:sldMkLst>
          <pc:docMk/>
          <pc:sldMk cId="1591922912" sldId="663"/>
        </pc:sldMkLst>
      </pc:sldChg>
      <pc:sldChg chg="addSp delSp modSp add mod">
        <pc:chgData name="Yoel Kortick" userId="167978f5-7f40-4909-85d5-d4149554ad4e" providerId="ADAL" clId="{1CAA62D3-70E1-427A-8BF1-079C3C7D4D73}" dt="2024-09-29T07:48:22.722" v="3648" actId="14100"/>
        <pc:sldMkLst>
          <pc:docMk/>
          <pc:sldMk cId="485271240" sldId="664"/>
        </pc:sldMkLst>
        <pc:spChg chg="mod">
          <ac:chgData name="Yoel Kortick" userId="167978f5-7f40-4909-85d5-d4149554ad4e" providerId="ADAL" clId="{1CAA62D3-70E1-427A-8BF1-079C3C7D4D73}" dt="2024-09-29T07:48:17.723" v="3646" actId="1035"/>
          <ac:spMkLst>
            <pc:docMk/>
            <pc:sldMk cId="485271240" sldId="664"/>
            <ac:spMk id="5" creationId="{C8CD36E9-7C04-6F00-9755-03EBABAA4334}"/>
          </ac:spMkLst>
        </pc:spChg>
        <pc:spChg chg="add mod">
          <ac:chgData name="Yoel Kortick" userId="167978f5-7f40-4909-85d5-d4149554ad4e" providerId="ADAL" clId="{1CAA62D3-70E1-427A-8BF1-079C3C7D4D73}" dt="2024-09-29T07:48:22.722" v="3648" actId="14100"/>
          <ac:spMkLst>
            <pc:docMk/>
            <pc:sldMk cId="485271240" sldId="664"/>
            <ac:spMk id="6" creationId="{9940B8BA-48B4-925E-B6D9-53D66F729A11}"/>
          </ac:spMkLst>
        </pc:spChg>
        <pc:spChg chg="mod">
          <ac:chgData name="Yoel Kortick" userId="167978f5-7f40-4909-85d5-d4149554ad4e" providerId="ADAL" clId="{1CAA62D3-70E1-427A-8BF1-079C3C7D4D73}" dt="2024-09-29T06:32:41.048" v="1164" actId="20577"/>
          <ac:spMkLst>
            <pc:docMk/>
            <pc:sldMk cId="485271240" sldId="664"/>
            <ac:spMk id="8" creationId="{92183EF9-51F4-164B-34E1-75563D773806}"/>
          </ac:spMkLst>
        </pc:spChg>
        <pc:spChg chg="add mod">
          <ac:chgData name="Yoel Kortick" userId="167978f5-7f40-4909-85d5-d4149554ad4e" providerId="ADAL" clId="{1CAA62D3-70E1-427A-8BF1-079C3C7D4D73}" dt="2024-09-29T07:48:17.723" v="3646" actId="1035"/>
          <ac:spMkLst>
            <pc:docMk/>
            <pc:sldMk cId="485271240" sldId="664"/>
            <ac:spMk id="11" creationId="{A46E1A08-4E94-502B-6C90-2D0363957BEE}"/>
          </ac:spMkLst>
        </pc:spChg>
        <pc:picChg chg="add mod ord">
          <ac:chgData name="Yoel Kortick" userId="167978f5-7f40-4909-85d5-d4149554ad4e" providerId="ADAL" clId="{1CAA62D3-70E1-427A-8BF1-079C3C7D4D73}" dt="2024-09-29T07:48:20.597" v="3647" actId="208"/>
          <ac:picMkLst>
            <pc:docMk/>
            <pc:sldMk cId="485271240" sldId="664"/>
            <ac:picMk id="3" creationId="{418772EF-318B-3D8E-9A7E-3CD098E80187}"/>
          </ac:picMkLst>
        </pc:picChg>
        <pc:picChg chg="add del mod ord">
          <ac:chgData name="Yoel Kortick" userId="167978f5-7f40-4909-85d5-d4149554ad4e" providerId="ADAL" clId="{1CAA62D3-70E1-427A-8BF1-079C3C7D4D73}" dt="2024-09-29T06:43:09.199" v="1500" actId="478"/>
          <ac:picMkLst>
            <pc:docMk/>
            <pc:sldMk cId="485271240" sldId="664"/>
            <ac:picMk id="3" creationId="{5CC5435A-0FD9-B079-2538-DC6333ECE8F2}"/>
          </ac:picMkLst>
        </pc:picChg>
        <pc:picChg chg="del">
          <ac:chgData name="Yoel Kortick" userId="167978f5-7f40-4909-85d5-d4149554ad4e" providerId="ADAL" clId="{1CAA62D3-70E1-427A-8BF1-079C3C7D4D73}" dt="2024-09-29T06:32:01.375" v="1101" actId="478"/>
          <ac:picMkLst>
            <pc:docMk/>
            <pc:sldMk cId="485271240" sldId="664"/>
            <ac:picMk id="4" creationId="{EEFA0F80-68C6-FA26-E297-B8CA3D146890}"/>
          </ac:picMkLst>
        </pc:picChg>
        <pc:picChg chg="add del mod ord">
          <ac:chgData name="Yoel Kortick" userId="167978f5-7f40-4909-85d5-d4149554ad4e" providerId="ADAL" clId="{1CAA62D3-70E1-427A-8BF1-079C3C7D4D73}" dt="2024-09-29T07:47:54.435" v="3618" actId="478"/>
          <ac:picMkLst>
            <pc:docMk/>
            <pc:sldMk cId="485271240" sldId="664"/>
            <ac:picMk id="13" creationId="{C437C43D-4226-FFAC-30A9-BD9A6F3B816A}"/>
          </ac:picMkLst>
        </pc:picChg>
      </pc:sldChg>
      <pc:sldChg chg="addSp delSp modSp add mod">
        <pc:chgData name="Yoel Kortick" userId="167978f5-7f40-4909-85d5-d4149554ad4e" providerId="ADAL" clId="{1CAA62D3-70E1-427A-8BF1-079C3C7D4D73}" dt="2024-09-29T07:48:57.661" v="3656" actId="208"/>
        <pc:sldMkLst>
          <pc:docMk/>
          <pc:sldMk cId="2522504581" sldId="665"/>
        </pc:sldMkLst>
        <pc:spChg chg="mod">
          <ac:chgData name="Yoel Kortick" userId="167978f5-7f40-4909-85d5-d4149554ad4e" providerId="ADAL" clId="{1CAA62D3-70E1-427A-8BF1-079C3C7D4D73}" dt="2024-09-29T06:37:21.054" v="1305" actId="1076"/>
          <ac:spMkLst>
            <pc:docMk/>
            <pc:sldMk cId="2522504581" sldId="665"/>
            <ac:spMk id="4" creationId="{640356D4-9EC2-30BB-EE8D-34C061882994}"/>
          </ac:spMkLst>
        </pc:spChg>
        <pc:spChg chg="del">
          <ac:chgData name="Yoel Kortick" userId="167978f5-7f40-4909-85d5-d4149554ad4e" providerId="ADAL" clId="{1CAA62D3-70E1-427A-8BF1-079C3C7D4D73}" dt="2024-09-29T06:37:08.183" v="1299" actId="478"/>
          <ac:spMkLst>
            <pc:docMk/>
            <pc:sldMk cId="2522504581" sldId="665"/>
            <ac:spMk id="5" creationId="{C8CD36E9-7C04-6F00-9755-03EBABAA4334}"/>
          </ac:spMkLst>
        </pc:spChg>
        <pc:spChg chg="mod">
          <ac:chgData name="Yoel Kortick" userId="167978f5-7f40-4909-85d5-d4149554ad4e" providerId="ADAL" clId="{1CAA62D3-70E1-427A-8BF1-079C3C7D4D73}" dt="2024-09-29T06:34:02.112" v="1189" actId="20577"/>
          <ac:spMkLst>
            <pc:docMk/>
            <pc:sldMk cId="2522504581" sldId="665"/>
            <ac:spMk id="8" creationId="{92183EF9-51F4-164B-34E1-75563D773806}"/>
          </ac:spMkLst>
        </pc:spChg>
        <pc:spChg chg="mod">
          <ac:chgData name="Yoel Kortick" userId="167978f5-7f40-4909-85d5-d4149554ad4e" providerId="ADAL" clId="{1CAA62D3-70E1-427A-8BF1-079C3C7D4D73}" dt="2024-09-29T07:48:53.577" v="3654" actId="14100"/>
          <ac:spMkLst>
            <pc:docMk/>
            <pc:sldMk cId="2522504581" sldId="665"/>
            <ac:spMk id="11" creationId="{23A926F9-CA64-5CAA-9A04-3909949D8390}"/>
          </ac:spMkLst>
        </pc:spChg>
        <pc:spChg chg="add mod">
          <ac:chgData name="Yoel Kortick" userId="167978f5-7f40-4909-85d5-d4149554ad4e" providerId="ADAL" clId="{1CAA62D3-70E1-427A-8BF1-079C3C7D4D73}" dt="2024-09-29T07:48:56.218" v="3655" actId="1076"/>
          <ac:spMkLst>
            <pc:docMk/>
            <pc:sldMk cId="2522504581" sldId="665"/>
            <ac:spMk id="12" creationId="{FF23FBDC-8690-4FEF-033B-FCFE99491FF8}"/>
          </ac:spMkLst>
        </pc:spChg>
        <pc:picChg chg="del">
          <ac:chgData name="Yoel Kortick" userId="167978f5-7f40-4909-85d5-d4149554ad4e" providerId="ADAL" clId="{1CAA62D3-70E1-427A-8BF1-079C3C7D4D73}" dt="2024-09-29T06:34:16.367" v="1190" actId="478"/>
          <ac:picMkLst>
            <pc:docMk/>
            <pc:sldMk cId="2522504581" sldId="665"/>
            <ac:picMk id="3" creationId="{A5619001-D4E4-069C-91A0-23C50A128F1A}"/>
          </ac:picMkLst>
        </pc:picChg>
        <pc:picChg chg="add mod ord">
          <ac:chgData name="Yoel Kortick" userId="167978f5-7f40-4909-85d5-d4149554ad4e" providerId="ADAL" clId="{1CAA62D3-70E1-427A-8BF1-079C3C7D4D73}" dt="2024-09-29T07:48:57.661" v="3656" actId="208"/>
          <ac:picMkLst>
            <pc:docMk/>
            <pc:sldMk cId="2522504581" sldId="665"/>
            <ac:picMk id="3" creationId="{F760F91E-4BA1-3580-312F-D4ACEF0BA540}"/>
          </ac:picMkLst>
        </pc:picChg>
        <pc:picChg chg="add del mod ord">
          <ac:chgData name="Yoel Kortick" userId="167978f5-7f40-4909-85d5-d4149554ad4e" providerId="ADAL" clId="{1CAA62D3-70E1-427A-8BF1-079C3C7D4D73}" dt="2024-09-29T06:43:54.752" v="1508" actId="478"/>
          <ac:picMkLst>
            <pc:docMk/>
            <pc:sldMk cId="2522504581" sldId="665"/>
            <ac:picMk id="6" creationId="{56093DA8-9C5B-3016-32B4-9193DC4B82FA}"/>
          </ac:picMkLst>
        </pc:picChg>
        <pc:picChg chg="add del mod ord">
          <ac:chgData name="Yoel Kortick" userId="167978f5-7f40-4909-85d5-d4149554ad4e" providerId="ADAL" clId="{1CAA62D3-70E1-427A-8BF1-079C3C7D4D73}" dt="2024-09-29T07:48:43.403" v="3649" actId="478"/>
          <ac:picMkLst>
            <pc:docMk/>
            <pc:sldMk cId="2522504581" sldId="665"/>
            <ac:picMk id="14" creationId="{413285F9-3007-A5BB-18CF-8D7183D497DF}"/>
          </ac:picMkLst>
        </pc:picChg>
      </pc:sldChg>
      <pc:sldChg chg="addSp delSp modSp add mod">
        <pc:chgData name="Yoel Kortick" userId="167978f5-7f40-4909-85d5-d4149554ad4e" providerId="ADAL" clId="{1CAA62D3-70E1-427A-8BF1-079C3C7D4D73}" dt="2024-09-29T07:50:22.499" v="3697" actId="1035"/>
        <pc:sldMkLst>
          <pc:docMk/>
          <pc:sldMk cId="3942703660" sldId="666"/>
        </pc:sldMkLst>
        <pc:spChg chg="mod">
          <ac:chgData name="Yoel Kortick" userId="167978f5-7f40-4909-85d5-d4149554ad4e" providerId="ADAL" clId="{1CAA62D3-70E1-427A-8BF1-079C3C7D4D73}" dt="2024-09-29T07:50:08.875" v="3664" actId="1076"/>
          <ac:spMkLst>
            <pc:docMk/>
            <pc:sldMk cId="3942703660" sldId="666"/>
            <ac:spMk id="5" creationId="{C8CD36E9-7C04-6F00-9755-03EBABAA4334}"/>
          </ac:spMkLst>
        </pc:spChg>
        <pc:spChg chg="add mod">
          <ac:chgData name="Yoel Kortick" userId="167978f5-7f40-4909-85d5-d4149554ad4e" providerId="ADAL" clId="{1CAA62D3-70E1-427A-8BF1-079C3C7D4D73}" dt="2024-09-29T07:50:22.499" v="3697" actId="1035"/>
          <ac:spMkLst>
            <pc:docMk/>
            <pc:sldMk cId="3942703660" sldId="666"/>
            <ac:spMk id="6" creationId="{407C20A6-92E6-0C17-5572-F524B4B6B925}"/>
          </ac:spMkLst>
        </pc:spChg>
        <pc:spChg chg="mod">
          <ac:chgData name="Yoel Kortick" userId="167978f5-7f40-4909-85d5-d4149554ad4e" providerId="ADAL" clId="{1CAA62D3-70E1-427A-8BF1-079C3C7D4D73}" dt="2024-09-29T06:44:44.562" v="1541" actId="20577"/>
          <ac:spMkLst>
            <pc:docMk/>
            <pc:sldMk cId="3942703660" sldId="666"/>
            <ac:spMk id="8" creationId="{92183EF9-51F4-164B-34E1-75563D773806}"/>
          </ac:spMkLst>
        </pc:spChg>
        <pc:spChg chg="add mod">
          <ac:chgData name="Yoel Kortick" userId="167978f5-7f40-4909-85d5-d4149554ad4e" providerId="ADAL" clId="{1CAA62D3-70E1-427A-8BF1-079C3C7D4D73}" dt="2024-09-29T07:50:22.499" v="3697" actId="1035"/>
          <ac:spMkLst>
            <pc:docMk/>
            <pc:sldMk cId="3942703660" sldId="666"/>
            <ac:spMk id="11" creationId="{1342E20F-A945-A1E6-320B-57A544955978}"/>
          </ac:spMkLst>
        </pc:spChg>
        <pc:picChg chg="add del mod ord">
          <ac:chgData name="Yoel Kortick" userId="167978f5-7f40-4909-85d5-d4149554ad4e" providerId="ADAL" clId="{1CAA62D3-70E1-427A-8BF1-079C3C7D4D73}" dt="2024-09-29T06:44:47.568" v="1542" actId="478"/>
          <ac:picMkLst>
            <pc:docMk/>
            <pc:sldMk cId="3942703660" sldId="666"/>
            <ac:picMk id="3" creationId="{4F4A93C2-5E52-5732-DFB6-5E58057BF1A4}"/>
          </ac:picMkLst>
        </pc:picChg>
        <pc:picChg chg="add mod ord">
          <ac:chgData name="Yoel Kortick" userId="167978f5-7f40-4909-85d5-d4149554ad4e" providerId="ADAL" clId="{1CAA62D3-70E1-427A-8BF1-079C3C7D4D73}" dt="2024-09-29T07:50:00.438" v="3663" actId="167"/>
          <ac:picMkLst>
            <pc:docMk/>
            <pc:sldMk cId="3942703660" sldId="666"/>
            <ac:picMk id="3" creationId="{AB347123-266E-E712-417B-CB9C44D9E633}"/>
          </ac:picMkLst>
        </pc:picChg>
        <pc:picChg chg="del">
          <ac:chgData name="Yoel Kortick" userId="167978f5-7f40-4909-85d5-d4149554ad4e" providerId="ADAL" clId="{1CAA62D3-70E1-427A-8BF1-079C3C7D4D73}" dt="2024-09-29T06:35:43.238" v="1261" actId="478"/>
          <ac:picMkLst>
            <pc:docMk/>
            <pc:sldMk cId="3942703660" sldId="666"/>
            <ac:picMk id="4" creationId="{EEFA0F80-68C6-FA26-E297-B8CA3D146890}"/>
          </ac:picMkLst>
        </pc:picChg>
        <pc:picChg chg="add del mod ord">
          <ac:chgData name="Yoel Kortick" userId="167978f5-7f40-4909-85d5-d4149554ad4e" providerId="ADAL" clId="{1CAA62D3-70E1-427A-8BF1-079C3C7D4D73}" dt="2024-09-29T07:49:53.003" v="3657" actId="478"/>
          <ac:picMkLst>
            <pc:docMk/>
            <pc:sldMk cId="3942703660" sldId="666"/>
            <ac:picMk id="13" creationId="{56159A0B-1FB2-A66C-61F4-9C65675CDE75}"/>
          </ac:picMkLst>
        </pc:picChg>
        <pc:cxnChg chg="add mod">
          <ac:chgData name="Yoel Kortick" userId="167978f5-7f40-4909-85d5-d4149554ad4e" providerId="ADAL" clId="{1CAA62D3-70E1-427A-8BF1-079C3C7D4D73}" dt="2024-09-29T07:50:08.875" v="3664" actId="1076"/>
          <ac:cxnSpMkLst>
            <pc:docMk/>
            <pc:sldMk cId="3942703660" sldId="666"/>
            <ac:cxnSpMk id="14" creationId="{290C1AEC-9DD2-994D-CF67-18AFAC2CAC9F}"/>
          </ac:cxnSpMkLst>
        </pc:cxnChg>
      </pc:sldChg>
      <pc:sldChg chg="addSp delSp modSp add mod">
        <pc:chgData name="Yoel Kortick" userId="167978f5-7f40-4909-85d5-d4149554ad4e" providerId="ADAL" clId="{1CAA62D3-70E1-427A-8BF1-079C3C7D4D73}" dt="2024-09-29T07:50:40.973" v="3700" actId="208"/>
        <pc:sldMkLst>
          <pc:docMk/>
          <pc:sldMk cId="4182833070" sldId="667"/>
        </pc:sldMkLst>
        <pc:spChg chg="del">
          <ac:chgData name="Yoel Kortick" userId="167978f5-7f40-4909-85d5-d4149554ad4e" providerId="ADAL" clId="{1CAA62D3-70E1-427A-8BF1-079C3C7D4D73}" dt="2024-09-29T06:36:46.391" v="1291" actId="478"/>
          <ac:spMkLst>
            <pc:docMk/>
            <pc:sldMk cId="4182833070" sldId="667"/>
            <ac:spMk id="5" creationId="{C8CD36E9-7C04-6F00-9755-03EBABAA4334}"/>
          </ac:spMkLst>
        </pc:spChg>
        <pc:spChg chg="del">
          <ac:chgData name="Yoel Kortick" userId="167978f5-7f40-4909-85d5-d4149554ad4e" providerId="ADAL" clId="{1CAA62D3-70E1-427A-8BF1-079C3C7D4D73}" dt="2024-09-29T06:36:39.886" v="1287" actId="478"/>
          <ac:spMkLst>
            <pc:docMk/>
            <pc:sldMk cId="4182833070" sldId="667"/>
            <ac:spMk id="6" creationId="{9940B8BA-48B4-925E-B6D9-53D66F729A11}"/>
          </ac:spMkLst>
        </pc:spChg>
        <pc:spChg chg="mod">
          <ac:chgData name="Yoel Kortick" userId="167978f5-7f40-4909-85d5-d4149554ad4e" providerId="ADAL" clId="{1CAA62D3-70E1-427A-8BF1-079C3C7D4D73}" dt="2024-09-29T06:36:32.840" v="1285" actId="20577"/>
          <ac:spMkLst>
            <pc:docMk/>
            <pc:sldMk cId="4182833070" sldId="667"/>
            <ac:spMk id="8" creationId="{92183EF9-51F4-164B-34E1-75563D773806}"/>
          </ac:spMkLst>
        </pc:spChg>
        <pc:picChg chg="add mod">
          <ac:chgData name="Yoel Kortick" userId="167978f5-7f40-4909-85d5-d4149554ad4e" providerId="ADAL" clId="{1CAA62D3-70E1-427A-8BF1-079C3C7D4D73}" dt="2024-09-29T07:50:40.973" v="3700" actId="208"/>
          <ac:picMkLst>
            <pc:docMk/>
            <pc:sldMk cId="4182833070" sldId="667"/>
            <ac:picMk id="3" creationId="{0A0E5255-B9FE-AEDB-D857-E995D21DE435}"/>
          </ac:picMkLst>
        </pc:picChg>
        <pc:picChg chg="del">
          <ac:chgData name="Yoel Kortick" userId="167978f5-7f40-4909-85d5-d4149554ad4e" providerId="ADAL" clId="{1CAA62D3-70E1-427A-8BF1-079C3C7D4D73}" dt="2024-09-29T06:36:26.639" v="1268" actId="478"/>
          <ac:picMkLst>
            <pc:docMk/>
            <pc:sldMk cId="4182833070" sldId="667"/>
            <ac:picMk id="3" creationId="{5CC5435A-0FD9-B079-2538-DC6333ECE8F2}"/>
          </ac:picMkLst>
        </pc:picChg>
        <pc:picChg chg="add del mod ord">
          <ac:chgData name="Yoel Kortick" userId="167978f5-7f40-4909-85d5-d4149554ad4e" providerId="ADAL" clId="{1CAA62D3-70E1-427A-8BF1-079C3C7D4D73}" dt="2024-09-29T06:45:41.206" v="1567" actId="478"/>
          <ac:picMkLst>
            <pc:docMk/>
            <pc:sldMk cId="4182833070" sldId="667"/>
            <ac:picMk id="4" creationId="{415DDD93-EEA7-07E3-09E5-4F92BAC21A04}"/>
          </ac:picMkLst>
        </pc:picChg>
        <pc:picChg chg="add del mod">
          <ac:chgData name="Yoel Kortick" userId="167978f5-7f40-4909-85d5-d4149554ad4e" providerId="ADAL" clId="{1CAA62D3-70E1-427A-8BF1-079C3C7D4D73}" dt="2024-09-29T07:50:38.555" v="3698" actId="478"/>
          <ac:picMkLst>
            <pc:docMk/>
            <pc:sldMk cId="4182833070" sldId="667"/>
            <ac:picMk id="12" creationId="{A5821924-BE77-8EAF-8C25-9AFCE97F660C}"/>
          </ac:picMkLst>
        </pc:picChg>
      </pc:sldChg>
      <pc:sldChg chg="addSp delSp modSp add mod">
        <pc:chgData name="Yoel Kortick" userId="167978f5-7f40-4909-85d5-d4149554ad4e" providerId="ADAL" clId="{1CAA62D3-70E1-427A-8BF1-079C3C7D4D73}" dt="2024-09-29T08:01:40.111" v="3872" actId="11529"/>
        <pc:sldMkLst>
          <pc:docMk/>
          <pc:sldMk cId="4125856380" sldId="668"/>
        </pc:sldMkLst>
        <pc:spChg chg="del">
          <ac:chgData name="Yoel Kortick" userId="167978f5-7f40-4909-85d5-d4149554ad4e" providerId="ADAL" clId="{1CAA62D3-70E1-427A-8BF1-079C3C7D4D73}" dt="2024-09-29T06:36:17.871" v="1267" actId="478"/>
          <ac:spMkLst>
            <pc:docMk/>
            <pc:sldMk cId="4125856380" sldId="668"/>
            <ac:spMk id="5" creationId="{C8CD36E9-7C04-6F00-9755-03EBABAA4334}"/>
          </ac:spMkLst>
        </pc:spChg>
        <pc:spChg chg="del">
          <ac:chgData name="Yoel Kortick" userId="167978f5-7f40-4909-85d5-d4149554ad4e" providerId="ADAL" clId="{1CAA62D3-70E1-427A-8BF1-079C3C7D4D73}" dt="2024-09-29T06:36:17.191" v="1266" actId="478"/>
          <ac:spMkLst>
            <pc:docMk/>
            <pc:sldMk cId="4125856380" sldId="668"/>
            <ac:spMk id="6" creationId="{9940B8BA-48B4-925E-B6D9-53D66F729A11}"/>
          </ac:spMkLst>
        </pc:spChg>
        <pc:spChg chg="mod">
          <ac:chgData name="Yoel Kortick" userId="167978f5-7f40-4909-85d5-d4149554ad4e" providerId="ADAL" clId="{1CAA62D3-70E1-427A-8BF1-079C3C7D4D73}" dt="2024-09-29T06:47:10.191" v="1650" actId="313"/>
          <ac:spMkLst>
            <pc:docMk/>
            <pc:sldMk cId="4125856380" sldId="668"/>
            <ac:spMk id="8" creationId="{92183EF9-51F4-164B-34E1-75563D773806}"/>
          </ac:spMkLst>
        </pc:spChg>
        <pc:spChg chg="add mod">
          <ac:chgData name="Yoel Kortick" userId="167978f5-7f40-4909-85d5-d4149554ad4e" providerId="ADAL" clId="{1CAA62D3-70E1-427A-8BF1-079C3C7D4D73}" dt="2024-09-29T07:52:26.747" v="3728" actId="1035"/>
          <ac:spMkLst>
            <pc:docMk/>
            <pc:sldMk cId="4125856380" sldId="668"/>
            <ac:spMk id="11" creationId="{8FE22F36-BC3C-74D5-7231-49BD21FD35D0}"/>
          </ac:spMkLst>
        </pc:spChg>
        <pc:spChg chg="add">
          <ac:chgData name="Yoel Kortick" userId="167978f5-7f40-4909-85d5-d4149554ad4e" providerId="ADAL" clId="{1CAA62D3-70E1-427A-8BF1-079C3C7D4D73}" dt="2024-09-29T08:01:40.111" v="3872" actId="11529"/>
          <ac:spMkLst>
            <pc:docMk/>
            <pc:sldMk cId="4125856380" sldId="668"/>
            <ac:spMk id="12" creationId="{CE618C79-2DCB-98DD-5EC6-CEC89B37FF7E}"/>
          </ac:spMkLst>
        </pc:spChg>
        <pc:picChg chg="del">
          <ac:chgData name="Yoel Kortick" userId="167978f5-7f40-4909-85d5-d4149554ad4e" providerId="ADAL" clId="{1CAA62D3-70E1-427A-8BF1-079C3C7D4D73}" dt="2024-09-29T06:36:14.391" v="1265" actId="478"/>
          <ac:picMkLst>
            <pc:docMk/>
            <pc:sldMk cId="4125856380" sldId="668"/>
            <ac:picMk id="3" creationId="{5CC5435A-0FD9-B079-2538-DC6333ECE8F2}"/>
          </ac:picMkLst>
        </pc:picChg>
        <pc:picChg chg="add del mod">
          <ac:chgData name="Yoel Kortick" userId="167978f5-7f40-4909-85d5-d4149554ad4e" providerId="ADAL" clId="{1CAA62D3-70E1-427A-8BF1-079C3C7D4D73}" dt="2024-09-29T07:52:09.516" v="3705" actId="478"/>
          <ac:picMkLst>
            <pc:docMk/>
            <pc:sldMk cId="4125856380" sldId="668"/>
            <ac:picMk id="3" creationId="{E640F551-10AC-809B-768E-854FC0077943}"/>
          </ac:picMkLst>
        </pc:picChg>
        <pc:picChg chg="add del mod">
          <ac:chgData name="Yoel Kortick" userId="167978f5-7f40-4909-85d5-d4149554ad4e" providerId="ADAL" clId="{1CAA62D3-70E1-427A-8BF1-079C3C7D4D73}" dt="2024-09-29T07:51:07.044" v="3701" actId="478"/>
          <ac:picMkLst>
            <pc:docMk/>
            <pc:sldMk cId="4125856380" sldId="668"/>
            <ac:picMk id="4" creationId="{52B06BF3-D72F-E8A8-7C1D-3A2E90E1D5C2}"/>
          </ac:picMkLst>
        </pc:picChg>
        <pc:picChg chg="add mod ord">
          <ac:chgData name="Yoel Kortick" userId="167978f5-7f40-4909-85d5-d4149554ad4e" providerId="ADAL" clId="{1CAA62D3-70E1-427A-8BF1-079C3C7D4D73}" dt="2024-09-29T07:52:20.244" v="3711" actId="208"/>
          <ac:picMkLst>
            <pc:docMk/>
            <pc:sldMk cId="4125856380" sldId="668"/>
            <ac:picMk id="6" creationId="{E1356ADE-E0E6-77F3-08DF-C284AC58A716}"/>
          </ac:picMkLst>
        </pc:picChg>
        <pc:cxnChg chg="add mod">
          <ac:chgData name="Yoel Kortick" userId="167978f5-7f40-4909-85d5-d4149554ad4e" providerId="ADAL" clId="{1CAA62D3-70E1-427A-8BF1-079C3C7D4D73}" dt="2024-09-29T07:52:26.747" v="3728" actId="1035"/>
          <ac:cxnSpMkLst>
            <pc:docMk/>
            <pc:sldMk cId="4125856380" sldId="668"/>
            <ac:cxnSpMk id="13" creationId="{94F63167-74B4-6696-F3D8-665DA7975EC3}"/>
          </ac:cxnSpMkLst>
        </pc:cxnChg>
      </pc:sldChg>
      <pc:sldChg chg="addSp delSp modSp add mod">
        <pc:chgData name="Yoel Kortick" userId="167978f5-7f40-4909-85d5-d4149554ad4e" providerId="ADAL" clId="{1CAA62D3-70E1-427A-8BF1-079C3C7D4D73}" dt="2024-09-29T07:53:16.618" v="3736" actId="478"/>
        <pc:sldMkLst>
          <pc:docMk/>
          <pc:sldMk cId="358535453" sldId="669"/>
        </pc:sldMkLst>
        <pc:spChg chg="add mod">
          <ac:chgData name="Yoel Kortick" userId="167978f5-7f40-4909-85d5-d4149554ad4e" providerId="ADAL" clId="{1CAA62D3-70E1-427A-8BF1-079C3C7D4D73}" dt="2024-09-29T06:51:48.683" v="1860" actId="313"/>
          <ac:spMkLst>
            <pc:docMk/>
            <pc:sldMk cId="358535453" sldId="669"/>
            <ac:spMk id="5" creationId="{1F204910-D8B3-8ECB-AA29-449C0AA90BF9}"/>
          </ac:spMkLst>
        </pc:spChg>
        <pc:spChg chg="mod">
          <ac:chgData name="Yoel Kortick" userId="167978f5-7f40-4909-85d5-d4149554ad4e" providerId="ADAL" clId="{1CAA62D3-70E1-427A-8BF1-079C3C7D4D73}" dt="2024-09-29T06:53:35.297" v="1900" actId="20577"/>
          <ac:spMkLst>
            <pc:docMk/>
            <pc:sldMk cId="358535453" sldId="669"/>
            <ac:spMk id="8" creationId="{92183EF9-51F4-164B-34E1-75563D773806}"/>
          </ac:spMkLst>
        </pc:spChg>
        <pc:spChg chg="del">
          <ac:chgData name="Yoel Kortick" userId="167978f5-7f40-4909-85d5-d4149554ad4e" providerId="ADAL" clId="{1CAA62D3-70E1-427A-8BF1-079C3C7D4D73}" dt="2024-09-29T07:53:15.892" v="3735" actId="478"/>
          <ac:spMkLst>
            <pc:docMk/>
            <pc:sldMk cId="358535453" sldId="669"/>
            <ac:spMk id="11" creationId="{8FE22F36-BC3C-74D5-7231-49BD21FD35D0}"/>
          </ac:spMkLst>
        </pc:spChg>
        <pc:picChg chg="add del mod">
          <ac:chgData name="Yoel Kortick" userId="167978f5-7f40-4909-85d5-d4149554ad4e" providerId="ADAL" clId="{1CAA62D3-70E1-427A-8BF1-079C3C7D4D73}" dt="2024-09-29T07:52:59.003" v="3729" actId="478"/>
          <ac:picMkLst>
            <pc:docMk/>
            <pc:sldMk cId="358535453" sldId="669"/>
            <ac:picMk id="3" creationId="{E164CE78-76FF-CEBE-2B51-5E33C56BA80D}"/>
          </ac:picMkLst>
        </pc:picChg>
        <pc:picChg chg="del">
          <ac:chgData name="Yoel Kortick" userId="167978f5-7f40-4909-85d5-d4149554ad4e" providerId="ADAL" clId="{1CAA62D3-70E1-427A-8BF1-079C3C7D4D73}" dt="2024-09-29T06:50:30.366" v="1783" actId="478"/>
          <ac:picMkLst>
            <pc:docMk/>
            <pc:sldMk cId="358535453" sldId="669"/>
            <ac:picMk id="4" creationId="{52B06BF3-D72F-E8A8-7C1D-3A2E90E1D5C2}"/>
          </ac:picMkLst>
        </pc:picChg>
        <pc:picChg chg="add mod ord">
          <ac:chgData name="Yoel Kortick" userId="167978f5-7f40-4909-85d5-d4149554ad4e" providerId="ADAL" clId="{1CAA62D3-70E1-427A-8BF1-079C3C7D4D73}" dt="2024-09-29T07:53:08.358" v="3734" actId="167"/>
          <ac:picMkLst>
            <pc:docMk/>
            <pc:sldMk cId="358535453" sldId="669"/>
            <ac:picMk id="4" creationId="{5CEBA31F-1CFC-41CE-BE69-3A2E2A942AA6}"/>
          </ac:picMkLst>
        </pc:picChg>
        <pc:cxnChg chg="add mod">
          <ac:chgData name="Yoel Kortick" userId="167978f5-7f40-4909-85d5-d4149554ad4e" providerId="ADAL" clId="{1CAA62D3-70E1-427A-8BF1-079C3C7D4D73}" dt="2024-09-29T06:51:55.864" v="1863" actId="14100"/>
          <ac:cxnSpMkLst>
            <pc:docMk/>
            <pc:sldMk cId="358535453" sldId="669"/>
            <ac:cxnSpMk id="6" creationId="{4A71A022-D705-7C0A-A07D-34722DE4CECD}"/>
          </ac:cxnSpMkLst>
        </pc:cxnChg>
        <pc:cxnChg chg="del">
          <ac:chgData name="Yoel Kortick" userId="167978f5-7f40-4909-85d5-d4149554ad4e" providerId="ADAL" clId="{1CAA62D3-70E1-427A-8BF1-079C3C7D4D73}" dt="2024-09-29T07:53:16.618" v="3736" actId="478"/>
          <ac:cxnSpMkLst>
            <pc:docMk/>
            <pc:sldMk cId="358535453" sldId="669"/>
            <ac:cxnSpMk id="13" creationId="{94F63167-74B4-6696-F3D8-665DA7975EC3}"/>
          </ac:cxnSpMkLst>
        </pc:cxnChg>
      </pc:sldChg>
      <pc:sldChg chg="addSp delSp modSp add mod">
        <pc:chgData name="Yoel Kortick" userId="167978f5-7f40-4909-85d5-d4149554ad4e" providerId="ADAL" clId="{1CAA62D3-70E1-427A-8BF1-079C3C7D4D73}" dt="2024-09-29T07:53:55.605" v="3785" actId="208"/>
        <pc:sldMkLst>
          <pc:docMk/>
          <pc:sldMk cId="2557931722" sldId="670"/>
        </pc:sldMkLst>
        <pc:spChg chg="add mod">
          <ac:chgData name="Yoel Kortick" userId="167978f5-7f40-4909-85d5-d4149554ad4e" providerId="ADAL" clId="{1CAA62D3-70E1-427A-8BF1-079C3C7D4D73}" dt="2024-09-29T07:53:53.020" v="3784" actId="1038"/>
          <ac:spMkLst>
            <pc:docMk/>
            <pc:sldMk cId="2557931722" sldId="670"/>
            <ac:spMk id="2" creationId="{7B04FD3F-D959-3281-2D3B-EF9E68F6540E}"/>
          </ac:spMkLst>
        </pc:spChg>
        <pc:spChg chg="add del mod">
          <ac:chgData name="Yoel Kortick" userId="167978f5-7f40-4909-85d5-d4149554ad4e" providerId="ADAL" clId="{1CAA62D3-70E1-427A-8BF1-079C3C7D4D73}" dt="2024-09-29T07:53:53.020" v="3784" actId="1038"/>
          <ac:spMkLst>
            <pc:docMk/>
            <pc:sldMk cId="2557931722" sldId="670"/>
            <ac:spMk id="5" creationId="{1F204910-D8B3-8ECB-AA29-449C0AA90BF9}"/>
          </ac:spMkLst>
        </pc:spChg>
        <pc:spChg chg="mod">
          <ac:chgData name="Yoel Kortick" userId="167978f5-7f40-4909-85d5-d4149554ad4e" providerId="ADAL" clId="{1CAA62D3-70E1-427A-8BF1-079C3C7D4D73}" dt="2024-09-29T06:54:40.994" v="1970" actId="313"/>
          <ac:spMkLst>
            <pc:docMk/>
            <pc:sldMk cId="2557931722" sldId="670"/>
            <ac:spMk id="8" creationId="{92183EF9-51F4-164B-34E1-75563D773806}"/>
          </ac:spMkLst>
        </pc:spChg>
        <pc:spChg chg="del">
          <ac:chgData name="Yoel Kortick" userId="167978f5-7f40-4909-85d5-d4149554ad4e" providerId="ADAL" clId="{1CAA62D3-70E1-427A-8BF1-079C3C7D4D73}" dt="2024-09-29T06:55:10.840" v="1975" actId="478"/>
          <ac:spMkLst>
            <pc:docMk/>
            <pc:sldMk cId="2557931722" sldId="670"/>
            <ac:spMk id="11" creationId="{8FE22F36-BC3C-74D5-7231-49BD21FD35D0}"/>
          </ac:spMkLst>
        </pc:spChg>
        <pc:picChg chg="add del ord">
          <ac:chgData name="Yoel Kortick" userId="167978f5-7f40-4909-85d5-d4149554ad4e" providerId="ADAL" clId="{1CAA62D3-70E1-427A-8BF1-079C3C7D4D73}" dt="2024-09-29T07:53:27.202" v="3737" actId="478"/>
          <ac:picMkLst>
            <pc:docMk/>
            <pc:sldMk cId="2557931722" sldId="670"/>
            <ac:picMk id="3" creationId="{E164CE78-76FF-CEBE-2B51-5E33C56BA80D}"/>
          </ac:picMkLst>
        </pc:picChg>
        <pc:picChg chg="add mod ord">
          <ac:chgData name="Yoel Kortick" userId="167978f5-7f40-4909-85d5-d4149554ad4e" providerId="ADAL" clId="{1CAA62D3-70E1-427A-8BF1-079C3C7D4D73}" dt="2024-09-29T07:53:55.605" v="3785" actId="208"/>
          <ac:picMkLst>
            <pc:docMk/>
            <pc:sldMk cId="2557931722" sldId="670"/>
            <ac:picMk id="6" creationId="{EB119DBB-93D5-4743-D7DE-47A93531B7C3}"/>
          </ac:picMkLst>
        </pc:picChg>
        <pc:cxnChg chg="del">
          <ac:chgData name="Yoel Kortick" userId="167978f5-7f40-4909-85d5-d4149554ad4e" providerId="ADAL" clId="{1CAA62D3-70E1-427A-8BF1-079C3C7D4D73}" dt="2024-09-29T06:54:54.433" v="1971" actId="478"/>
          <ac:cxnSpMkLst>
            <pc:docMk/>
            <pc:sldMk cId="2557931722" sldId="670"/>
            <ac:cxnSpMk id="6" creationId="{4A71A022-D705-7C0A-A07D-34722DE4CECD}"/>
          </ac:cxnSpMkLst>
        </pc:cxnChg>
        <pc:cxnChg chg="add mod">
          <ac:chgData name="Yoel Kortick" userId="167978f5-7f40-4909-85d5-d4149554ad4e" providerId="ADAL" clId="{1CAA62D3-70E1-427A-8BF1-079C3C7D4D73}" dt="2024-09-29T07:53:53.020" v="3784" actId="1038"/>
          <ac:cxnSpMkLst>
            <pc:docMk/>
            <pc:sldMk cId="2557931722" sldId="670"/>
            <ac:cxnSpMk id="12" creationId="{B979126D-B5B2-01B1-41E1-C5FC25933BB5}"/>
          </ac:cxnSpMkLst>
        </pc:cxnChg>
        <pc:cxnChg chg="del">
          <ac:chgData name="Yoel Kortick" userId="167978f5-7f40-4909-85d5-d4149554ad4e" providerId="ADAL" clId="{1CAA62D3-70E1-427A-8BF1-079C3C7D4D73}" dt="2024-09-29T06:55:11.800" v="1976" actId="478"/>
          <ac:cxnSpMkLst>
            <pc:docMk/>
            <pc:sldMk cId="2557931722" sldId="670"/>
            <ac:cxnSpMk id="13" creationId="{94F63167-74B4-6696-F3D8-665DA7975EC3}"/>
          </ac:cxnSpMkLst>
        </pc:cxnChg>
      </pc:sldChg>
      <pc:sldChg chg="addSp delSp modSp add mod">
        <pc:chgData name="Yoel Kortick" userId="167978f5-7f40-4909-85d5-d4149554ad4e" providerId="ADAL" clId="{1CAA62D3-70E1-427A-8BF1-079C3C7D4D73}" dt="2024-09-29T07:08:35.562" v="2752" actId="20577"/>
        <pc:sldMkLst>
          <pc:docMk/>
          <pc:sldMk cId="1349648569" sldId="671"/>
        </pc:sldMkLst>
        <pc:spChg chg="mod">
          <ac:chgData name="Yoel Kortick" userId="167978f5-7f40-4909-85d5-d4149554ad4e" providerId="ADAL" clId="{1CAA62D3-70E1-427A-8BF1-079C3C7D4D73}" dt="2024-09-29T06:58:17.623" v="2069" actId="14100"/>
          <ac:spMkLst>
            <pc:docMk/>
            <pc:sldMk cId="1349648569" sldId="671"/>
            <ac:spMk id="2" creationId="{7B04FD3F-D959-3281-2D3B-EF9E68F6540E}"/>
          </ac:spMkLst>
        </pc:spChg>
        <pc:spChg chg="del">
          <ac:chgData name="Yoel Kortick" userId="167978f5-7f40-4909-85d5-d4149554ad4e" providerId="ADAL" clId="{1CAA62D3-70E1-427A-8BF1-079C3C7D4D73}" dt="2024-09-29T06:58:32.327" v="2091" actId="478"/>
          <ac:spMkLst>
            <pc:docMk/>
            <pc:sldMk cId="1349648569" sldId="671"/>
            <ac:spMk id="5" creationId="{1F204910-D8B3-8ECB-AA29-449C0AA90BF9}"/>
          </ac:spMkLst>
        </pc:spChg>
        <pc:spChg chg="mod">
          <ac:chgData name="Yoel Kortick" userId="167978f5-7f40-4909-85d5-d4149554ad4e" providerId="ADAL" clId="{1CAA62D3-70E1-427A-8BF1-079C3C7D4D73}" dt="2024-09-29T07:08:35.562" v="2752" actId="20577"/>
          <ac:spMkLst>
            <pc:docMk/>
            <pc:sldMk cId="1349648569" sldId="671"/>
            <ac:spMk id="8" creationId="{92183EF9-51F4-164B-34E1-75563D773806}"/>
          </ac:spMkLst>
        </pc:spChg>
        <pc:spChg chg="add mod">
          <ac:chgData name="Yoel Kortick" userId="167978f5-7f40-4909-85d5-d4149554ad4e" providerId="ADAL" clId="{1CAA62D3-70E1-427A-8BF1-079C3C7D4D73}" dt="2024-09-29T06:58:29.262" v="2090" actId="1037"/>
          <ac:spMkLst>
            <pc:docMk/>
            <pc:sldMk cId="1349648569" sldId="671"/>
            <ac:spMk id="11" creationId="{48F873EE-E510-DDA2-33FC-A59816636BC5}"/>
          </ac:spMkLst>
        </pc:spChg>
        <pc:picChg chg="del">
          <ac:chgData name="Yoel Kortick" userId="167978f5-7f40-4909-85d5-d4149554ad4e" providerId="ADAL" clId="{1CAA62D3-70E1-427A-8BF1-079C3C7D4D73}" dt="2024-09-29T06:58:11.800" v="2066" actId="478"/>
          <ac:picMkLst>
            <pc:docMk/>
            <pc:sldMk cId="1349648569" sldId="671"/>
            <ac:picMk id="3" creationId="{E164CE78-76FF-CEBE-2B51-5E33C56BA80D}"/>
          </ac:picMkLst>
        </pc:picChg>
        <pc:picChg chg="add mod ord">
          <ac:chgData name="Yoel Kortick" userId="167978f5-7f40-4909-85d5-d4149554ad4e" providerId="ADAL" clId="{1CAA62D3-70E1-427A-8BF1-079C3C7D4D73}" dt="2024-09-29T06:58:37.023" v="2094" actId="208"/>
          <ac:picMkLst>
            <pc:docMk/>
            <pc:sldMk cId="1349648569" sldId="671"/>
            <ac:picMk id="6" creationId="{23FE30FD-7DBA-EC95-5AF5-4363BB6A2156}"/>
          </ac:picMkLst>
        </pc:picChg>
        <pc:cxnChg chg="del">
          <ac:chgData name="Yoel Kortick" userId="167978f5-7f40-4909-85d5-d4149554ad4e" providerId="ADAL" clId="{1CAA62D3-70E1-427A-8BF1-079C3C7D4D73}" dt="2024-09-29T06:58:33.087" v="2092" actId="478"/>
          <ac:cxnSpMkLst>
            <pc:docMk/>
            <pc:sldMk cId="1349648569" sldId="671"/>
            <ac:cxnSpMk id="12" creationId="{B979126D-B5B2-01B1-41E1-C5FC25933BB5}"/>
          </ac:cxnSpMkLst>
        </pc:cxnChg>
      </pc:sldChg>
      <pc:sldChg chg="modSp add mod">
        <pc:chgData name="Yoel Kortick" userId="167978f5-7f40-4909-85d5-d4149554ad4e" providerId="ADAL" clId="{1CAA62D3-70E1-427A-8BF1-079C3C7D4D73}" dt="2024-09-29T06:59:38.223" v="2103" actId="20577"/>
        <pc:sldMkLst>
          <pc:docMk/>
          <pc:sldMk cId="1444690400" sldId="672"/>
        </pc:sldMkLst>
        <pc:spChg chg="mod">
          <ac:chgData name="Yoel Kortick" userId="167978f5-7f40-4909-85d5-d4149554ad4e" providerId="ADAL" clId="{1CAA62D3-70E1-427A-8BF1-079C3C7D4D73}" dt="2024-09-29T06:59:38.223" v="2103" actId="20577"/>
          <ac:spMkLst>
            <pc:docMk/>
            <pc:sldMk cId="1444690400" sldId="672"/>
            <ac:spMk id="16" creationId="{23C732E4-9340-8242-F658-2E8AD491C273}"/>
          </ac:spMkLst>
        </pc:spChg>
      </pc:sldChg>
      <pc:sldChg chg="delSp modSp add mod">
        <pc:chgData name="Yoel Kortick" userId="167978f5-7f40-4909-85d5-d4149554ad4e" providerId="ADAL" clId="{1CAA62D3-70E1-427A-8BF1-079C3C7D4D73}" dt="2024-09-29T07:01:12.858" v="2421" actId="313"/>
        <pc:sldMkLst>
          <pc:docMk/>
          <pc:sldMk cId="262480220" sldId="673"/>
        </pc:sldMkLst>
        <pc:spChg chg="del">
          <ac:chgData name="Yoel Kortick" userId="167978f5-7f40-4909-85d5-d4149554ad4e" providerId="ADAL" clId="{1CAA62D3-70E1-427A-8BF1-079C3C7D4D73}" dt="2024-09-29T07:00:56.016" v="2410" actId="478"/>
          <ac:spMkLst>
            <pc:docMk/>
            <pc:sldMk cId="262480220" sldId="673"/>
            <ac:spMk id="4" creationId="{640356D4-9EC2-30BB-EE8D-34C061882994}"/>
          </ac:spMkLst>
        </pc:spChg>
        <pc:spChg chg="del">
          <ac:chgData name="Yoel Kortick" userId="167978f5-7f40-4909-85d5-d4149554ad4e" providerId="ADAL" clId="{1CAA62D3-70E1-427A-8BF1-079C3C7D4D73}" dt="2024-09-29T07:00:57.520" v="2411" actId="478"/>
          <ac:spMkLst>
            <pc:docMk/>
            <pc:sldMk cId="262480220" sldId="673"/>
            <ac:spMk id="5" creationId="{C8CD36E9-7C04-6F00-9755-03EBABAA4334}"/>
          </ac:spMkLst>
        </pc:spChg>
        <pc:spChg chg="mod">
          <ac:chgData name="Yoel Kortick" userId="167978f5-7f40-4909-85d5-d4149554ad4e" providerId="ADAL" clId="{1CAA62D3-70E1-427A-8BF1-079C3C7D4D73}" dt="2024-09-29T07:01:12.858" v="2421" actId="313"/>
          <ac:spMkLst>
            <pc:docMk/>
            <pc:sldMk cId="262480220" sldId="673"/>
            <ac:spMk id="8" creationId="{92183EF9-51F4-164B-34E1-75563D773806}"/>
          </ac:spMkLst>
        </pc:spChg>
        <pc:spChg chg="mod">
          <ac:chgData name="Yoel Kortick" userId="167978f5-7f40-4909-85d5-d4149554ad4e" providerId="ADAL" clId="{1CAA62D3-70E1-427A-8BF1-079C3C7D4D73}" dt="2024-09-29T07:01:06.874" v="2419" actId="20577"/>
          <ac:spMkLst>
            <pc:docMk/>
            <pc:sldMk cId="262480220" sldId="673"/>
            <ac:spMk id="10" creationId="{4C5297D4-1A90-BA7E-1EA2-3486955EA032}"/>
          </ac:spMkLst>
        </pc:spChg>
        <pc:picChg chg="del">
          <ac:chgData name="Yoel Kortick" userId="167978f5-7f40-4909-85d5-d4149554ad4e" providerId="ADAL" clId="{1CAA62D3-70E1-427A-8BF1-079C3C7D4D73}" dt="2024-09-29T06:59:41.376" v="2104" actId="478"/>
          <ac:picMkLst>
            <pc:docMk/>
            <pc:sldMk cId="262480220" sldId="673"/>
            <ac:picMk id="3" creationId="{43E02D29-D998-CFA8-B428-AB8FA228BF2D}"/>
          </ac:picMkLst>
        </pc:picChg>
      </pc:sldChg>
      <pc:sldChg chg="addSp delSp modSp add mod">
        <pc:chgData name="Yoel Kortick" userId="167978f5-7f40-4909-85d5-d4149554ad4e" providerId="ADAL" clId="{1CAA62D3-70E1-427A-8BF1-079C3C7D4D73}" dt="2024-09-29T07:56:49.098" v="3829" actId="14100"/>
        <pc:sldMkLst>
          <pc:docMk/>
          <pc:sldMk cId="951884392" sldId="674"/>
        </pc:sldMkLst>
        <pc:spChg chg="add mod">
          <ac:chgData name="Yoel Kortick" userId="167978f5-7f40-4909-85d5-d4149554ad4e" providerId="ADAL" clId="{1CAA62D3-70E1-427A-8BF1-079C3C7D4D73}" dt="2024-09-29T07:56:49.098" v="3829" actId="14100"/>
          <ac:spMkLst>
            <pc:docMk/>
            <pc:sldMk cId="951884392" sldId="674"/>
            <ac:spMk id="4" creationId="{60A1C2BD-44A6-EDFB-D450-10195B8F91F2}"/>
          </ac:spMkLst>
        </pc:spChg>
        <pc:spChg chg="mod">
          <ac:chgData name="Yoel Kortick" userId="167978f5-7f40-4909-85d5-d4149554ad4e" providerId="ADAL" clId="{1CAA62D3-70E1-427A-8BF1-079C3C7D4D73}" dt="2024-09-29T07:02:13.464" v="2492" actId="20577"/>
          <ac:spMkLst>
            <pc:docMk/>
            <pc:sldMk cId="951884392" sldId="674"/>
            <ac:spMk id="8" creationId="{92183EF9-51F4-164B-34E1-75563D773806}"/>
          </ac:spMkLst>
        </pc:spChg>
        <pc:picChg chg="add del mod">
          <ac:chgData name="Yoel Kortick" userId="167978f5-7f40-4909-85d5-d4149554ad4e" providerId="ADAL" clId="{1CAA62D3-70E1-427A-8BF1-079C3C7D4D73}" dt="2024-09-29T07:56:33.165" v="3813" actId="478"/>
          <ac:picMkLst>
            <pc:docMk/>
            <pc:sldMk cId="951884392" sldId="674"/>
            <ac:picMk id="3" creationId="{638040FB-CD36-A2BB-6CB3-B28CDFA5BCA9}"/>
          </ac:picMkLst>
        </pc:picChg>
        <pc:picChg chg="add mod ord">
          <ac:chgData name="Yoel Kortick" userId="167978f5-7f40-4909-85d5-d4149554ad4e" providerId="ADAL" clId="{1CAA62D3-70E1-427A-8BF1-079C3C7D4D73}" dt="2024-09-29T07:56:46.818" v="3828" actId="208"/>
          <ac:picMkLst>
            <pc:docMk/>
            <pc:sldMk cId="951884392" sldId="674"/>
            <ac:picMk id="5" creationId="{49C0E95A-A1BB-A436-820B-D2634D9C3A02}"/>
          </ac:picMkLst>
        </pc:picChg>
        <pc:cxnChg chg="add mod">
          <ac:chgData name="Yoel Kortick" userId="167978f5-7f40-4909-85d5-d4149554ad4e" providerId="ADAL" clId="{1CAA62D3-70E1-427A-8BF1-079C3C7D4D73}" dt="2024-09-29T07:56:42.978" v="3826" actId="1038"/>
          <ac:cxnSpMkLst>
            <pc:docMk/>
            <pc:sldMk cId="951884392" sldId="674"/>
            <ac:cxnSpMk id="6" creationId="{8AC0B8E6-BDC9-F88B-8494-F3FA7123309B}"/>
          </ac:cxnSpMkLst>
        </pc:cxnChg>
      </pc:sldChg>
      <pc:sldChg chg="addSp delSp modSp add mod">
        <pc:chgData name="Yoel Kortick" userId="167978f5-7f40-4909-85d5-d4149554ad4e" providerId="ADAL" clId="{1CAA62D3-70E1-427A-8BF1-079C3C7D4D73}" dt="2024-09-29T07:10:51.914" v="2910" actId="20577"/>
        <pc:sldMkLst>
          <pc:docMk/>
          <pc:sldMk cId="3261647200" sldId="675"/>
        </pc:sldMkLst>
        <pc:spChg chg="mod">
          <ac:chgData name="Yoel Kortick" userId="167978f5-7f40-4909-85d5-d4149554ad4e" providerId="ADAL" clId="{1CAA62D3-70E1-427A-8BF1-079C3C7D4D73}" dt="2024-09-29T07:03:16.576" v="2558" actId="1036"/>
          <ac:spMkLst>
            <pc:docMk/>
            <pc:sldMk cId="3261647200" sldId="675"/>
            <ac:spMk id="4" creationId="{60A1C2BD-44A6-EDFB-D450-10195B8F91F2}"/>
          </ac:spMkLst>
        </pc:spChg>
        <pc:spChg chg="mod">
          <ac:chgData name="Yoel Kortick" userId="167978f5-7f40-4909-85d5-d4149554ad4e" providerId="ADAL" clId="{1CAA62D3-70E1-427A-8BF1-079C3C7D4D73}" dt="2024-09-29T07:10:51.914" v="2910" actId="20577"/>
          <ac:spMkLst>
            <pc:docMk/>
            <pc:sldMk cId="3261647200" sldId="675"/>
            <ac:spMk id="8" creationId="{92183EF9-51F4-164B-34E1-75563D773806}"/>
          </ac:spMkLst>
        </pc:spChg>
        <pc:spChg chg="add mod">
          <ac:chgData name="Yoel Kortick" userId="167978f5-7f40-4909-85d5-d4149554ad4e" providerId="ADAL" clId="{1CAA62D3-70E1-427A-8BF1-079C3C7D4D73}" dt="2024-09-29T07:03:44.159" v="2578" actId="14100"/>
          <ac:spMkLst>
            <pc:docMk/>
            <pc:sldMk cId="3261647200" sldId="675"/>
            <ac:spMk id="12" creationId="{6CC6AABE-079C-7F58-0695-5DF62A02EA45}"/>
          </ac:spMkLst>
        </pc:spChg>
        <pc:spChg chg="add mod">
          <ac:chgData name="Yoel Kortick" userId="167978f5-7f40-4909-85d5-d4149554ad4e" providerId="ADAL" clId="{1CAA62D3-70E1-427A-8BF1-079C3C7D4D73}" dt="2024-09-29T07:04:11.640" v="2625" actId="14100"/>
          <ac:spMkLst>
            <pc:docMk/>
            <pc:sldMk cId="3261647200" sldId="675"/>
            <ac:spMk id="13" creationId="{745EF888-724C-EAF7-E479-1A7A73181F6F}"/>
          </ac:spMkLst>
        </pc:spChg>
        <pc:picChg chg="del">
          <ac:chgData name="Yoel Kortick" userId="167978f5-7f40-4909-85d5-d4149554ad4e" providerId="ADAL" clId="{1CAA62D3-70E1-427A-8BF1-079C3C7D4D73}" dt="2024-09-29T07:03:06.097" v="2549" actId="478"/>
          <ac:picMkLst>
            <pc:docMk/>
            <pc:sldMk cId="3261647200" sldId="675"/>
            <ac:picMk id="3" creationId="{638040FB-CD36-A2BB-6CB3-B28CDFA5BCA9}"/>
          </ac:picMkLst>
        </pc:picChg>
        <pc:picChg chg="add mod ord">
          <ac:chgData name="Yoel Kortick" userId="167978f5-7f40-4909-85d5-d4149554ad4e" providerId="ADAL" clId="{1CAA62D3-70E1-427A-8BF1-079C3C7D4D73}" dt="2024-09-29T07:05:21.407" v="2674" actId="208"/>
          <ac:picMkLst>
            <pc:docMk/>
            <pc:sldMk cId="3261647200" sldId="675"/>
            <ac:picMk id="5" creationId="{608919A5-A156-0DB7-3AF9-C56CBD8BA411}"/>
          </ac:picMkLst>
        </pc:picChg>
        <pc:cxnChg chg="mod">
          <ac:chgData name="Yoel Kortick" userId="167978f5-7f40-4909-85d5-d4149554ad4e" providerId="ADAL" clId="{1CAA62D3-70E1-427A-8BF1-079C3C7D4D73}" dt="2024-09-29T07:03:26.711" v="2562" actId="14100"/>
          <ac:cxnSpMkLst>
            <pc:docMk/>
            <pc:sldMk cId="3261647200" sldId="675"/>
            <ac:cxnSpMk id="6" creationId="{8AC0B8E6-BDC9-F88B-8494-F3FA7123309B}"/>
          </ac:cxnSpMkLst>
        </pc:cxnChg>
        <pc:cxnChg chg="add mod">
          <ac:chgData name="Yoel Kortick" userId="167978f5-7f40-4909-85d5-d4149554ad4e" providerId="ADAL" clId="{1CAA62D3-70E1-427A-8BF1-079C3C7D4D73}" dt="2024-09-29T07:03:55.470" v="2581" actId="14100"/>
          <ac:cxnSpMkLst>
            <pc:docMk/>
            <pc:sldMk cId="3261647200" sldId="675"/>
            <ac:cxnSpMk id="14" creationId="{8261DFC0-8CFA-F090-4AA7-B43C8AE9AE22}"/>
          </ac:cxnSpMkLst>
        </pc:cxnChg>
      </pc:sldChg>
      <pc:sldChg chg="addSp delSp modSp add mod">
        <pc:chgData name="Yoel Kortick" userId="167978f5-7f40-4909-85d5-d4149554ad4e" providerId="ADAL" clId="{1CAA62D3-70E1-427A-8BF1-079C3C7D4D73}" dt="2024-09-29T07:59:28.605" v="3838" actId="208"/>
        <pc:sldMkLst>
          <pc:docMk/>
          <pc:sldMk cId="3640054145" sldId="676"/>
        </pc:sldMkLst>
        <pc:spChg chg="del">
          <ac:chgData name="Yoel Kortick" userId="167978f5-7f40-4909-85d5-d4149554ad4e" providerId="ADAL" clId="{1CAA62D3-70E1-427A-8BF1-079C3C7D4D73}" dt="2024-09-29T07:05:18.321" v="2673" actId="478"/>
          <ac:spMkLst>
            <pc:docMk/>
            <pc:sldMk cId="3640054145" sldId="676"/>
            <ac:spMk id="4" creationId="{60A1C2BD-44A6-EDFB-D450-10195B8F91F2}"/>
          </ac:spMkLst>
        </pc:spChg>
        <pc:spChg chg="mod">
          <ac:chgData name="Yoel Kortick" userId="167978f5-7f40-4909-85d5-d4149554ad4e" providerId="ADAL" clId="{1CAA62D3-70E1-427A-8BF1-079C3C7D4D73}" dt="2024-09-29T07:05:13.468" v="2672" actId="313"/>
          <ac:spMkLst>
            <pc:docMk/>
            <pc:sldMk cId="3640054145" sldId="676"/>
            <ac:spMk id="8" creationId="{92183EF9-51F4-164B-34E1-75563D773806}"/>
          </ac:spMkLst>
        </pc:spChg>
        <pc:spChg chg="add mod">
          <ac:chgData name="Yoel Kortick" userId="167978f5-7f40-4909-85d5-d4149554ad4e" providerId="ADAL" clId="{1CAA62D3-70E1-427A-8BF1-079C3C7D4D73}" dt="2024-09-29T07:59:26.218" v="3837" actId="1037"/>
          <ac:spMkLst>
            <pc:docMk/>
            <pc:sldMk cId="3640054145" sldId="676"/>
            <ac:spMk id="11" creationId="{1E61EBBF-CCFD-6F60-1A5E-B50AF9AAD92A}"/>
          </ac:spMkLst>
        </pc:spChg>
        <pc:spChg chg="del">
          <ac:chgData name="Yoel Kortick" userId="167978f5-7f40-4909-85d5-d4149554ad4e" providerId="ADAL" clId="{1CAA62D3-70E1-427A-8BF1-079C3C7D4D73}" dt="2024-09-29T07:05:18.321" v="2673" actId="478"/>
          <ac:spMkLst>
            <pc:docMk/>
            <pc:sldMk cId="3640054145" sldId="676"/>
            <ac:spMk id="12" creationId="{6CC6AABE-079C-7F58-0695-5DF62A02EA45}"/>
          </ac:spMkLst>
        </pc:spChg>
        <pc:spChg chg="del">
          <ac:chgData name="Yoel Kortick" userId="167978f5-7f40-4909-85d5-d4149554ad4e" providerId="ADAL" clId="{1CAA62D3-70E1-427A-8BF1-079C3C7D4D73}" dt="2024-09-29T07:05:18.321" v="2673" actId="478"/>
          <ac:spMkLst>
            <pc:docMk/>
            <pc:sldMk cId="3640054145" sldId="676"/>
            <ac:spMk id="13" creationId="{745EF888-724C-EAF7-E479-1A7A73181F6F}"/>
          </ac:spMkLst>
        </pc:spChg>
        <pc:picChg chg="add del mod">
          <ac:chgData name="Yoel Kortick" userId="167978f5-7f40-4909-85d5-d4149554ad4e" providerId="ADAL" clId="{1CAA62D3-70E1-427A-8BF1-079C3C7D4D73}" dt="2024-09-29T07:59:07.098" v="3830" actId="478"/>
          <ac:picMkLst>
            <pc:docMk/>
            <pc:sldMk cId="3640054145" sldId="676"/>
            <ac:picMk id="3" creationId="{FDB6500A-30E7-61DF-E1F2-8C141D092EF6}"/>
          </ac:picMkLst>
        </pc:picChg>
        <pc:picChg chg="add mod ord">
          <ac:chgData name="Yoel Kortick" userId="167978f5-7f40-4909-85d5-d4149554ad4e" providerId="ADAL" clId="{1CAA62D3-70E1-427A-8BF1-079C3C7D4D73}" dt="2024-09-29T07:59:28.605" v="3838" actId="208"/>
          <ac:picMkLst>
            <pc:docMk/>
            <pc:sldMk cId="3640054145" sldId="676"/>
            <ac:picMk id="4" creationId="{75E49F4F-9598-6BEC-DB5B-E20A4D89B538}"/>
          </ac:picMkLst>
        </pc:picChg>
        <pc:picChg chg="del">
          <ac:chgData name="Yoel Kortick" userId="167978f5-7f40-4909-85d5-d4149554ad4e" providerId="ADAL" clId="{1CAA62D3-70E1-427A-8BF1-079C3C7D4D73}" dt="2024-09-29T07:05:18.321" v="2673" actId="478"/>
          <ac:picMkLst>
            <pc:docMk/>
            <pc:sldMk cId="3640054145" sldId="676"/>
            <ac:picMk id="5" creationId="{608919A5-A156-0DB7-3AF9-C56CBD8BA411}"/>
          </ac:picMkLst>
        </pc:picChg>
        <pc:cxnChg chg="del">
          <ac:chgData name="Yoel Kortick" userId="167978f5-7f40-4909-85d5-d4149554ad4e" providerId="ADAL" clId="{1CAA62D3-70E1-427A-8BF1-079C3C7D4D73}" dt="2024-09-29T07:05:18.321" v="2673" actId="478"/>
          <ac:cxnSpMkLst>
            <pc:docMk/>
            <pc:sldMk cId="3640054145" sldId="676"/>
            <ac:cxnSpMk id="6" creationId="{8AC0B8E6-BDC9-F88B-8494-F3FA7123309B}"/>
          </ac:cxnSpMkLst>
        </pc:cxnChg>
        <pc:cxnChg chg="del">
          <ac:chgData name="Yoel Kortick" userId="167978f5-7f40-4909-85d5-d4149554ad4e" providerId="ADAL" clId="{1CAA62D3-70E1-427A-8BF1-079C3C7D4D73}" dt="2024-09-29T07:05:18.321" v="2673" actId="478"/>
          <ac:cxnSpMkLst>
            <pc:docMk/>
            <pc:sldMk cId="3640054145" sldId="676"/>
            <ac:cxnSpMk id="14" creationId="{8261DFC0-8CFA-F090-4AA7-B43C8AE9AE22}"/>
          </ac:cxnSpMkLst>
        </pc:cxnChg>
      </pc:sldChg>
      <pc:sldChg chg="addSp delSp modSp add mod">
        <pc:chgData name="Yoel Kortick" userId="167978f5-7f40-4909-85d5-d4149554ad4e" providerId="ADAL" clId="{1CAA62D3-70E1-427A-8BF1-079C3C7D4D73}" dt="2024-09-29T07:55:49.164" v="3812" actId="478"/>
        <pc:sldMkLst>
          <pc:docMk/>
          <pc:sldMk cId="3775107082" sldId="677"/>
        </pc:sldMkLst>
        <pc:spChg chg="del">
          <ac:chgData name="Yoel Kortick" userId="167978f5-7f40-4909-85d5-d4149554ad4e" providerId="ADAL" clId="{1CAA62D3-70E1-427A-8BF1-079C3C7D4D73}" dt="2024-09-29T07:55:46.380" v="3811" actId="478"/>
          <ac:spMkLst>
            <pc:docMk/>
            <pc:sldMk cId="3775107082" sldId="677"/>
            <ac:spMk id="2" creationId="{7B04FD3F-D959-3281-2D3B-EF9E68F6540E}"/>
          </ac:spMkLst>
        </pc:spChg>
        <pc:spChg chg="add mod">
          <ac:chgData name="Yoel Kortick" userId="167978f5-7f40-4909-85d5-d4149554ad4e" providerId="ADAL" clId="{1CAA62D3-70E1-427A-8BF1-079C3C7D4D73}" dt="2024-09-29T07:55:43.842" v="3810" actId="14100"/>
          <ac:spMkLst>
            <pc:docMk/>
            <pc:sldMk cId="3775107082" sldId="677"/>
            <ac:spMk id="5" creationId="{ECE2FD4A-C274-FB23-E48E-097BA8701392}"/>
          </ac:spMkLst>
        </pc:spChg>
        <pc:spChg chg="mod">
          <ac:chgData name="Yoel Kortick" userId="167978f5-7f40-4909-85d5-d4149554ad4e" providerId="ADAL" clId="{1CAA62D3-70E1-427A-8BF1-079C3C7D4D73}" dt="2024-09-29T07:55:18.612" v="3793" actId="20577"/>
          <ac:spMkLst>
            <pc:docMk/>
            <pc:sldMk cId="3775107082" sldId="677"/>
            <ac:spMk id="8" creationId="{92183EF9-51F4-164B-34E1-75563D773806}"/>
          </ac:spMkLst>
        </pc:spChg>
        <pc:spChg chg="del">
          <ac:chgData name="Yoel Kortick" userId="167978f5-7f40-4909-85d5-d4149554ad4e" providerId="ADAL" clId="{1CAA62D3-70E1-427A-8BF1-079C3C7D4D73}" dt="2024-09-29T07:55:49.164" v="3812" actId="478"/>
          <ac:spMkLst>
            <pc:docMk/>
            <pc:sldMk cId="3775107082" sldId="677"/>
            <ac:spMk id="11" creationId="{48F873EE-E510-DDA2-33FC-A59816636BC5}"/>
          </ac:spMkLst>
        </pc:spChg>
        <pc:spChg chg="add mod">
          <ac:chgData name="Yoel Kortick" userId="167978f5-7f40-4909-85d5-d4149554ad4e" providerId="ADAL" clId="{1CAA62D3-70E1-427A-8BF1-079C3C7D4D73}" dt="2024-09-29T07:55:36.673" v="3808" actId="1038"/>
          <ac:spMkLst>
            <pc:docMk/>
            <pc:sldMk cId="3775107082" sldId="677"/>
            <ac:spMk id="12" creationId="{7B73F814-D64C-C16E-A7EB-0E5F1B4AD428}"/>
          </ac:spMkLst>
        </pc:spChg>
        <pc:picChg chg="add del mod">
          <ac:chgData name="Yoel Kortick" userId="167978f5-7f40-4909-85d5-d4149554ad4e" providerId="ADAL" clId="{1CAA62D3-70E1-427A-8BF1-079C3C7D4D73}" dt="2024-09-29T07:55:06.387" v="3786" actId="478"/>
          <ac:picMkLst>
            <pc:docMk/>
            <pc:sldMk cId="3775107082" sldId="677"/>
            <ac:picMk id="4" creationId="{66C85666-2AD1-72CC-A7A5-7E68FC538A96}"/>
          </ac:picMkLst>
        </pc:picChg>
        <pc:picChg chg="del">
          <ac:chgData name="Yoel Kortick" userId="167978f5-7f40-4909-85d5-d4149554ad4e" providerId="ADAL" clId="{1CAA62D3-70E1-427A-8BF1-079C3C7D4D73}" dt="2024-09-29T07:09:17.001" v="2754" actId="478"/>
          <ac:picMkLst>
            <pc:docMk/>
            <pc:sldMk cId="3775107082" sldId="677"/>
            <ac:picMk id="6" creationId="{23FE30FD-7DBA-EC95-5AF5-4363BB6A2156}"/>
          </ac:picMkLst>
        </pc:picChg>
        <pc:picChg chg="add mod ord">
          <ac:chgData name="Yoel Kortick" userId="167978f5-7f40-4909-85d5-d4149554ad4e" providerId="ADAL" clId="{1CAA62D3-70E1-427A-8BF1-079C3C7D4D73}" dt="2024-09-29T07:55:31.443" v="3799" actId="1076"/>
          <ac:picMkLst>
            <pc:docMk/>
            <pc:sldMk cId="3775107082" sldId="677"/>
            <ac:picMk id="6" creationId="{42EB18E5-0065-A91A-9642-75796BA3C126}"/>
          </ac:picMkLst>
        </pc:picChg>
      </pc:sldChg>
      <pc:sldChg chg="addSp delSp modSp add mod">
        <pc:chgData name="Yoel Kortick" userId="167978f5-7f40-4909-85d5-d4149554ad4e" providerId="ADAL" clId="{1CAA62D3-70E1-427A-8BF1-079C3C7D4D73}" dt="2024-09-29T07:59:58.035" v="3853" actId="1037"/>
        <pc:sldMkLst>
          <pc:docMk/>
          <pc:sldMk cId="972072772" sldId="678"/>
        </pc:sldMkLst>
        <pc:spChg chg="mod">
          <ac:chgData name="Yoel Kortick" userId="167978f5-7f40-4909-85d5-d4149554ad4e" providerId="ADAL" clId="{1CAA62D3-70E1-427A-8BF1-079C3C7D4D73}" dt="2024-09-29T07:16:48.287" v="3173" actId="313"/>
          <ac:spMkLst>
            <pc:docMk/>
            <pc:sldMk cId="972072772" sldId="678"/>
            <ac:spMk id="8" creationId="{92183EF9-51F4-164B-34E1-75563D773806}"/>
          </ac:spMkLst>
        </pc:spChg>
        <pc:spChg chg="mod">
          <ac:chgData name="Yoel Kortick" userId="167978f5-7f40-4909-85d5-d4149554ad4e" providerId="ADAL" clId="{1CAA62D3-70E1-427A-8BF1-079C3C7D4D73}" dt="2024-09-29T07:59:58.035" v="3853" actId="1037"/>
          <ac:spMkLst>
            <pc:docMk/>
            <pc:sldMk cId="972072772" sldId="678"/>
            <ac:spMk id="11" creationId="{1E61EBBF-CCFD-6F60-1A5E-B50AF9AAD92A}"/>
          </ac:spMkLst>
        </pc:spChg>
        <pc:picChg chg="del">
          <ac:chgData name="Yoel Kortick" userId="167978f5-7f40-4909-85d5-d4149554ad4e" providerId="ADAL" clId="{1CAA62D3-70E1-427A-8BF1-079C3C7D4D73}" dt="2024-09-29T07:16:51.946" v="3174" actId="478"/>
          <ac:picMkLst>
            <pc:docMk/>
            <pc:sldMk cId="972072772" sldId="678"/>
            <ac:picMk id="3" creationId="{FDB6500A-30E7-61DF-E1F2-8C141D092EF6}"/>
          </ac:picMkLst>
        </pc:picChg>
        <pc:picChg chg="add del mod ord">
          <ac:chgData name="Yoel Kortick" userId="167978f5-7f40-4909-85d5-d4149554ad4e" providerId="ADAL" clId="{1CAA62D3-70E1-427A-8BF1-079C3C7D4D73}" dt="2024-09-29T07:59:42.403" v="3839" actId="478"/>
          <ac:picMkLst>
            <pc:docMk/>
            <pc:sldMk cId="972072772" sldId="678"/>
            <ac:picMk id="4" creationId="{2C85BA7A-A0F8-40E5-2975-D1DE1EF5465A}"/>
          </ac:picMkLst>
        </pc:picChg>
        <pc:picChg chg="add mod ord">
          <ac:chgData name="Yoel Kortick" userId="167978f5-7f40-4909-85d5-d4149554ad4e" providerId="ADAL" clId="{1CAA62D3-70E1-427A-8BF1-079C3C7D4D73}" dt="2024-09-29T07:59:49.100" v="3843" actId="167"/>
          <ac:picMkLst>
            <pc:docMk/>
            <pc:sldMk cId="972072772" sldId="678"/>
            <ac:picMk id="12" creationId="{A6D06533-23EE-BD92-21EF-6435E23F0EBC}"/>
          </ac:picMkLst>
        </pc:picChg>
        <pc:cxnChg chg="add mod">
          <ac:chgData name="Yoel Kortick" userId="167978f5-7f40-4909-85d5-d4149554ad4e" providerId="ADAL" clId="{1CAA62D3-70E1-427A-8BF1-079C3C7D4D73}" dt="2024-09-29T07:59:58.035" v="3853" actId="1037"/>
          <ac:cxnSpMkLst>
            <pc:docMk/>
            <pc:sldMk cId="972072772" sldId="678"/>
            <ac:cxnSpMk id="6" creationId="{FBA91E67-BFA6-425A-AD7E-5FE0EF1749C5}"/>
          </ac:cxnSpMkLst>
        </pc:cxnChg>
      </pc:sldChg>
      <pc:sldChg chg="addSp delSp modSp add mod">
        <pc:chgData name="Yoel Kortick" userId="167978f5-7f40-4909-85d5-d4149554ad4e" providerId="ADAL" clId="{1CAA62D3-70E1-427A-8BF1-079C3C7D4D73}" dt="2024-09-29T08:00:41.796" v="3861" actId="208"/>
        <pc:sldMkLst>
          <pc:docMk/>
          <pc:sldMk cId="4162894846" sldId="679"/>
        </pc:sldMkLst>
        <pc:spChg chg="mod">
          <ac:chgData name="Yoel Kortick" userId="167978f5-7f40-4909-85d5-d4149554ad4e" providerId="ADAL" clId="{1CAA62D3-70E1-427A-8BF1-079C3C7D4D73}" dt="2024-09-29T07:18:26.427" v="3220" actId="20577"/>
          <ac:spMkLst>
            <pc:docMk/>
            <pc:sldMk cId="4162894846" sldId="679"/>
            <ac:spMk id="8" creationId="{92183EF9-51F4-164B-34E1-75563D773806}"/>
          </ac:spMkLst>
        </pc:spChg>
        <pc:spChg chg="mod">
          <ac:chgData name="Yoel Kortick" userId="167978f5-7f40-4909-85d5-d4149554ad4e" providerId="ADAL" clId="{1CAA62D3-70E1-427A-8BF1-079C3C7D4D73}" dt="2024-09-29T08:00:39.282" v="3860" actId="14100"/>
          <ac:spMkLst>
            <pc:docMk/>
            <pc:sldMk cId="4162894846" sldId="679"/>
            <ac:spMk id="11" creationId="{1E61EBBF-CCFD-6F60-1A5E-B50AF9AAD92A}"/>
          </ac:spMkLst>
        </pc:spChg>
        <pc:picChg chg="add del mod ord">
          <ac:chgData name="Yoel Kortick" userId="167978f5-7f40-4909-85d5-d4149554ad4e" providerId="ADAL" clId="{1CAA62D3-70E1-427A-8BF1-079C3C7D4D73}" dt="2024-09-29T08:00:24.539" v="3854" actId="478"/>
          <ac:picMkLst>
            <pc:docMk/>
            <pc:sldMk cId="4162894846" sldId="679"/>
            <ac:picMk id="3" creationId="{592ADFEE-825B-7540-39D1-6F76BB3DA338}"/>
          </ac:picMkLst>
        </pc:picChg>
        <pc:picChg chg="del">
          <ac:chgData name="Yoel Kortick" userId="167978f5-7f40-4909-85d5-d4149554ad4e" providerId="ADAL" clId="{1CAA62D3-70E1-427A-8BF1-079C3C7D4D73}" dt="2024-09-29T07:18:45.281" v="3221" actId="478"/>
          <ac:picMkLst>
            <pc:docMk/>
            <pc:sldMk cId="4162894846" sldId="679"/>
            <ac:picMk id="4" creationId="{2C85BA7A-A0F8-40E5-2975-D1DE1EF5465A}"/>
          </ac:picMkLst>
        </pc:picChg>
        <pc:picChg chg="add mod ord">
          <ac:chgData name="Yoel Kortick" userId="167978f5-7f40-4909-85d5-d4149554ad4e" providerId="ADAL" clId="{1CAA62D3-70E1-427A-8BF1-079C3C7D4D73}" dt="2024-09-29T08:00:41.796" v="3861" actId="208"/>
          <ac:picMkLst>
            <pc:docMk/>
            <pc:sldMk cId="4162894846" sldId="679"/>
            <ac:picMk id="12" creationId="{0E84EFEB-3840-AF19-D1D6-93D75A6A1704}"/>
          </ac:picMkLst>
        </pc:picChg>
        <pc:cxnChg chg="del">
          <ac:chgData name="Yoel Kortick" userId="167978f5-7f40-4909-85d5-d4149554ad4e" providerId="ADAL" clId="{1CAA62D3-70E1-427A-8BF1-079C3C7D4D73}" dt="2024-09-29T07:19:02.873" v="3230" actId="478"/>
          <ac:cxnSpMkLst>
            <pc:docMk/>
            <pc:sldMk cId="4162894846" sldId="679"/>
            <ac:cxnSpMk id="6" creationId="{FBA91E67-BFA6-425A-AD7E-5FE0EF1749C5}"/>
          </ac:cxnSpMkLst>
        </pc:cxnChg>
      </pc:sldChg>
      <pc:sldChg chg="addSp delSp modSp add mod">
        <pc:chgData name="Yoel Kortick" userId="167978f5-7f40-4909-85d5-d4149554ad4e" providerId="ADAL" clId="{1CAA62D3-70E1-427A-8BF1-079C3C7D4D73}" dt="2024-09-29T07:45:24.516" v="3584" actId="208"/>
        <pc:sldMkLst>
          <pc:docMk/>
          <pc:sldMk cId="290025533" sldId="680"/>
        </pc:sldMkLst>
        <pc:picChg chg="add mod ord">
          <ac:chgData name="Yoel Kortick" userId="167978f5-7f40-4909-85d5-d4149554ad4e" providerId="ADAL" clId="{1CAA62D3-70E1-427A-8BF1-079C3C7D4D73}" dt="2024-09-29T07:45:24.516" v="3584" actId="208"/>
          <ac:picMkLst>
            <pc:docMk/>
            <pc:sldMk cId="290025533" sldId="680"/>
            <ac:picMk id="3" creationId="{10022816-5D4D-953B-7C76-2096FE1C50D1}"/>
          </ac:picMkLst>
        </pc:picChg>
        <pc:picChg chg="del">
          <ac:chgData name="Yoel Kortick" userId="167978f5-7f40-4909-85d5-d4149554ad4e" providerId="ADAL" clId="{1CAA62D3-70E1-427A-8BF1-079C3C7D4D73}" dt="2024-09-29T07:44:09.507" v="3498" actId="478"/>
          <ac:picMkLst>
            <pc:docMk/>
            <pc:sldMk cId="290025533" sldId="680"/>
            <ac:picMk id="12" creationId="{1943EB68-E0A7-3D31-C883-9C2971D981D2}"/>
          </ac:picMkLst>
        </pc:picChg>
      </pc:sldChg>
      <pc:sldChg chg="addSp delSp modSp add mod">
        <pc:chgData name="Yoel Kortick" userId="167978f5-7f40-4909-85d5-d4149554ad4e" providerId="ADAL" clId="{1CAA62D3-70E1-427A-8BF1-079C3C7D4D73}" dt="2024-09-29T07:43:40.029" v="3497" actId="208"/>
        <pc:sldMkLst>
          <pc:docMk/>
          <pc:sldMk cId="1458079799" sldId="681"/>
        </pc:sldMkLst>
        <pc:spChg chg="del">
          <ac:chgData name="Yoel Kortick" userId="167978f5-7f40-4909-85d5-d4149554ad4e" providerId="ADAL" clId="{1CAA62D3-70E1-427A-8BF1-079C3C7D4D73}" dt="2024-09-29T07:43:24.203" v="3496" actId="478"/>
          <ac:spMkLst>
            <pc:docMk/>
            <pc:sldMk cId="1458079799" sldId="681"/>
            <ac:spMk id="2" creationId="{F881D589-1B71-AA7A-561A-348BBE62F741}"/>
          </ac:spMkLst>
        </pc:spChg>
        <pc:spChg chg="mod">
          <ac:chgData name="Yoel Kortick" userId="167978f5-7f40-4909-85d5-d4149554ad4e" providerId="ADAL" clId="{1CAA62D3-70E1-427A-8BF1-079C3C7D4D73}" dt="2024-09-29T07:43:14.867" v="3490" actId="14100"/>
          <ac:spMkLst>
            <pc:docMk/>
            <pc:sldMk cId="1458079799" sldId="681"/>
            <ac:spMk id="5" creationId="{C8CD36E9-7C04-6F00-9755-03EBABAA4334}"/>
          </ac:spMkLst>
        </pc:spChg>
        <pc:picChg chg="del">
          <ac:chgData name="Yoel Kortick" userId="167978f5-7f40-4909-85d5-d4149554ad4e" providerId="ADAL" clId="{1CAA62D3-70E1-427A-8BF1-079C3C7D4D73}" dt="2024-09-29T07:42:59.107" v="3484" actId="478"/>
          <ac:picMkLst>
            <pc:docMk/>
            <pc:sldMk cId="1458079799" sldId="681"/>
            <ac:picMk id="12" creationId="{1943EB68-E0A7-3D31-C883-9C2971D981D2}"/>
          </ac:picMkLst>
        </pc:picChg>
        <pc:picChg chg="add mod ord">
          <ac:chgData name="Yoel Kortick" userId="167978f5-7f40-4909-85d5-d4149554ad4e" providerId="ADAL" clId="{1CAA62D3-70E1-427A-8BF1-079C3C7D4D73}" dt="2024-09-29T07:43:40.029" v="3497" actId="208"/>
          <ac:picMkLst>
            <pc:docMk/>
            <pc:sldMk cId="1458079799" sldId="681"/>
            <ac:picMk id="13" creationId="{EA364344-BE02-FC97-B3D4-E5B0E6BC75AF}"/>
          </ac:picMkLst>
        </pc:picChg>
        <pc:cxnChg chg="mod">
          <ac:chgData name="Yoel Kortick" userId="167978f5-7f40-4909-85d5-d4149554ad4e" providerId="ADAL" clId="{1CAA62D3-70E1-427A-8BF1-079C3C7D4D73}" dt="2024-09-29T07:43:21.442" v="3495" actId="1036"/>
          <ac:cxnSpMkLst>
            <pc:docMk/>
            <pc:sldMk cId="1458079799" sldId="681"/>
            <ac:cxnSpMk id="6" creationId="{41086D37-3D1F-DC8B-4CCC-85BA31F552E3}"/>
          </ac:cxnSpMkLst>
        </pc:cxnChg>
      </pc:sldChg>
      <pc:sldChg chg="addSp delSp modSp add mod">
        <pc:chgData name="Yoel Kortick" userId="167978f5-7f40-4909-85d5-d4149554ad4e" providerId="ADAL" clId="{1CAA62D3-70E1-427A-8BF1-079C3C7D4D73}" dt="2024-09-29T07:45:09.074" v="3581" actId="478"/>
        <pc:sldMkLst>
          <pc:docMk/>
          <pc:sldMk cId="653059079" sldId="682"/>
        </pc:sldMkLst>
        <pc:spChg chg="mod">
          <ac:chgData name="Yoel Kortick" userId="167978f5-7f40-4909-85d5-d4149554ad4e" providerId="ADAL" clId="{1CAA62D3-70E1-427A-8BF1-079C3C7D4D73}" dt="2024-09-29T07:45:01.066" v="3577" actId="1076"/>
          <ac:spMkLst>
            <pc:docMk/>
            <pc:sldMk cId="653059079" sldId="682"/>
            <ac:spMk id="4" creationId="{640356D4-9EC2-30BB-EE8D-34C061882994}"/>
          </ac:spMkLst>
        </pc:spChg>
        <pc:spChg chg="mod">
          <ac:chgData name="Yoel Kortick" userId="167978f5-7f40-4909-85d5-d4149554ad4e" providerId="ADAL" clId="{1CAA62D3-70E1-427A-8BF1-079C3C7D4D73}" dt="2024-09-29T07:45:05.315" v="3579" actId="14100"/>
          <ac:spMkLst>
            <pc:docMk/>
            <pc:sldMk cId="653059079" sldId="682"/>
            <ac:spMk id="5" creationId="{C8CD36E9-7C04-6F00-9755-03EBABAA4334}"/>
          </ac:spMkLst>
        </pc:spChg>
        <pc:spChg chg="mod">
          <ac:chgData name="Yoel Kortick" userId="167978f5-7f40-4909-85d5-d4149554ad4e" providerId="ADAL" clId="{1CAA62D3-70E1-427A-8BF1-079C3C7D4D73}" dt="2024-09-29T07:44:51.603" v="3574" actId="6549"/>
          <ac:spMkLst>
            <pc:docMk/>
            <pc:sldMk cId="653059079" sldId="682"/>
            <ac:spMk id="8" creationId="{92183EF9-51F4-164B-34E1-75563D773806}"/>
          </ac:spMkLst>
        </pc:spChg>
        <pc:spChg chg="mod">
          <ac:chgData name="Yoel Kortick" userId="167978f5-7f40-4909-85d5-d4149554ad4e" providerId="ADAL" clId="{1CAA62D3-70E1-427A-8BF1-079C3C7D4D73}" dt="2024-09-29T07:44:58.674" v="3576" actId="1076"/>
          <ac:spMkLst>
            <pc:docMk/>
            <pc:sldMk cId="653059079" sldId="682"/>
            <ac:spMk id="11" creationId="{23A926F9-CA64-5CAA-9A04-3909949D8390}"/>
          </ac:spMkLst>
        </pc:spChg>
        <pc:picChg chg="add mod ord">
          <ac:chgData name="Yoel Kortick" userId="167978f5-7f40-4909-85d5-d4149554ad4e" providerId="ADAL" clId="{1CAA62D3-70E1-427A-8BF1-079C3C7D4D73}" dt="2024-09-29T07:45:07.054" v="3580" actId="208"/>
          <ac:picMkLst>
            <pc:docMk/>
            <pc:sldMk cId="653059079" sldId="682"/>
            <ac:picMk id="3" creationId="{25FEF36C-8C95-03ED-5149-723A1C235BF1}"/>
          </ac:picMkLst>
        </pc:picChg>
        <pc:picChg chg="del">
          <ac:chgData name="Yoel Kortick" userId="167978f5-7f40-4909-85d5-d4149554ad4e" providerId="ADAL" clId="{1CAA62D3-70E1-427A-8BF1-079C3C7D4D73}" dt="2024-09-29T07:44:22.235" v="3501" actId="478"/>
          <ac:picMkLst>
            <pc:docMk/>
            <pc:sldMk cId="653059079" sldId="682"/>
            <ac:picMk id="13" creationId="{EA364344-BE02-FC97-B3D4-E5B0E6BC75AF}"/>
          </ac:picMkLst>
        </pc:picChg>
        <pc:cxnChg chg="del">
          <ac:chgData name="Yoel Kortick" userId="167978f5-7f40-4909-85d5-d4149554ad4e" providerId="ADAL" clId="{1CAA62D3-70E1-427A-8BF1-079C3C7D4D73}" dt="2024-09-29T07:45:09.074" v="3581" actId="478"/>
          <ac:cxnSpMkLst>
            <pc:docMk/>
            <pc:sldMk cId="653059079" sldId="682"/>
            <ac:cxnSpMk id="6" creationId="{41086D37-3D1F-DC8B-4CCC-85BA31F552E3}"/>
          </ac:cxnSpMkLst>
        </pc:cxnChg>
      </pc:sldChg>
      <pc:sldChg chg="del">
        <pc:chgData name="Yoel Kortick" userId="167978f5-7f40-4909-85d5-d4149554ad4e" providerId="ADAL" clId="{1CAA62D3-70E1-427A-8BF1-079C3C7D4D73}" dt="2024-09-29T06:09:46.047" v="61" actId="47"/>
        <pc:sldMkLst>
          <pc:docMk/>
          <pc:sldMk cId="2401584553" sldId="696"/>
        </pc:sldMkLst>
      </pc:sldChg>
      <pc:sldChg chg="del">
        <pc:chgData name="Yoel Kortick" userId="167978f5-7f40-4909-85d5-d4149554ad4e" providerId="ADAL" clId="{1CAA62D3-70E1-427A-8BF1-079C3C7D4D73}" dt="2024-09-29T06:09:05.865" v="58" actId="47"/>
        <pc:sldMkLst>
          <pc:docMk/>
          <pc:sldMk cId="2595198170" sldId="698"/>
        </pc:sldMkLst>
      </pc:sldChg>
      <pc:sldChg chg="del">
        <pc:chgData name="Yoel Kortick" userId="167978f5-7f40-4909-85d5-d4149554ad4e" providerId="ADAL" clId="{1CAA62D3-70E1-427A-8BF1-079C3C7D4D73}" dt="2024-09-29T06:13:41.380" v="127" actId="47"/>
        <pc:sldMkLst>
          <pc:docMk/>
          <pc:sldMk cId="1826252564" sldId="701"/>
        </pc:sldMkLst>
      </pc:sldChg>
      <pc:sldChg chg="del">
        <pc:chgData name="Yoel Kortick" userId="167978f5-7f40-4909-85d5-d4149554ad4e" providerId="ADAL" clId="{1CAA62D3-70E1-427A-8BF1-079C3C7D4D73}" dt="2024-09-29T06:13:47.319" v="141" actId="47"/>
        <pc:sldMkLst>
          <pc:docMk/>
          <pc:sldMk cId="1840071172" sldId="702"/>
        </pc:sldMkLst>
      </pc:sldChg>
      <pc:sldChg chg="del">
        <pc:chgData name="Yoel Kortick" userId="167978f5-7f40-4909-85d5-d4149554ad4e" providerId="ADAL" clId="{1CAA62D3-70E1-427A-8BF1-079C3C7D4D73}" dt="2024-09-29T06:13:42.038" v="128" actId="47"/>
        <pc:sldMkLst>
          <pc:docMk/>
          <pc:sldMk cId="1603782623" sldId="707"/>
        </pc:sldMkLst>
      </pc:sldChg>
      <pc:sldChg chg="del">
        <pc:chgData name="Yoel Kortick" userId="167978f5-7f40-4909-85d5-d4149554ad4e" providerId="ADAL" clId="{1CAA62D3-70E1-427A-8BF1-079C3C7D4D73}" dt="2024-09-29T06:13:43.508" v="131" actId="47"/>
        <pc:sldMkLst>
          <pc:docMk/>
          <pc:sldMk cId="3269987942" sldId="708"/>
        </pc:sldMkLst>
      </pc:sldChg>
      <pc:sldChg chg="del">
        <pc:chgData name="Yoel Kortick" userId="167978f5-7f40-4909-85d5-d4149554ad4e" providerId="ADAL" clId="{1CAA62D3-70E1-427A-8BF1-079C3C7D4D73}" dt="2024-09-29T06:13:43.968" v="132" actId="47"/>
        <pc:sldMkLst>
          <pc:docMk/>
          <pc:sldMk cId="733623745" sldId="710"/>
        </pc:sldMkLst>
      </pc:sldChg>
      <pc:sldChg chg="del">
        <pc:chgData name="Yoel Kortick" userId="167978f5-7f40-4909-85d5-d4149554ad4e" providerId="ADAL" clId="{1CAA62D3-70E1-427A-8BF1-079C3C7D4D73}" dt="2024-09-29T06:09:43.845" v="60" actId="47"/>
        <pc:sldMkLst>
          <pc:docMk/>
          <pc:sldMk cId="3503488851" sldId="722"/>
        </pc:sldMkLst>
      </pc:sldChg>
      <pc:sldChg chg="del">
        <pc:chgData name="Yoel Kortick" userId="167978f5-7f40-4909-85d5-d4149554ad4e" providerId="ADAL" clId="{1CAA62D3-70E1-427A-8BF1-079C3C7D4D73}" dt="2024-09-29T06:09:43.845" v="60" actId="47"/>
        <pc:sldMkLst>
          <pc:docMk/>
          <pc:sldMk cId="1066674045" sldId="723"/>
        </pc:sldMkLst>
      </pc:sldChg>
      <pc:sldChg chg="del">
        <pc:chgData name="Yoel Kortick" userId="167978f5-7f40-4909-85d5-d4149554ad4e" providerId="ADAL" clId="{1CAA62D3-70E1-427A-8BF1-079C3C7D4D73}" dt="2024-09-29T06:14:13.792" v="148" actId="47"/>
        <pc:sldMkLst>
          <pc:docMk/>
          <pc:sldMk cId="1577849166" sldId="726"/>
        </pc:sldMkLst>
      </pc:sldChg>
      <pc:sldChg chg="del">
        <pc:chgData name="Yoel Kortick" userId="167978f5-7f40-4909-85d5-d4149554ad4e" providerId="ADAL" clId="{1CAA62D3-70E1-427A-8BF1-079C3C7D4D73}" dt="2024-09-29T06:13:42.525" v="129" actId="47"/>
        <pc:sldMkLst>
          <pc:docMk/>
          <pc:sldMk cId="2808511795" sldId="727"/>
        </pc:sldMkLst>
      </pc:sldChg>
      <pc:sldChg chg="del">
        <pc:chgData name="Yoel Kortick" userId="167978f5-7f40-4909-85d5-d4149554ad4e" providerId="ADAL" clId="{1CAA62D3-70E1-427A-8BF1-079C3C7D4D73}" dt="2024-09-29T06:14:13.792" v="148" actId="47"/>
        <pc:sldMkLst>
          <pc:docMk/>
          <pc:sldMk cId="2007351395" sldId="728"/>
        </pc:sldMkLst>
      </pc:sldChg>
      <pc:sldChg chg="del">
        <pc:chgData name="Yoel Kortick" userId="167978f5-7f40-4909-85d5-d4149554ad4e" providerId="ADAL" clId="{1CAA62D3-70E1-427A-8BF1-079C3C7D4D73}" dt="2024-09-29T06:14:13.792" v="148" actId="47"/>
        <pc:sldMkLst>
          <pc:docMk/>
          <pc:sldMk cId="816905370" sldId="730"/>
        </pc:sldMkLst>
      </pc:sldChg>
      <pc:sldChg chg="del">
        <pc:chgData name="Yoel Kortick" userId="167978f5-7f40-4909-85d5-d4149554ad4e" providerId="ADAL" clId="{1CAA62D3-70E1-427A-8BF1-079C3C7D4D73}" dt="2024-09-29T06:14:13.792" v="148" actId="47"/>
        <pc:sldMkLst>
          <pc:docMk/>
          <pc:sldMk cId="1045096763" sldId="1907"/>
        </pc:sldMkLst>
      </pc:sldChg>
      <pc:sldChg chg="del">
        <pc:chgData name="Yoel Kortick" userId="167978f5-7f40-4909-85d5-d4149554ad4e" providerId="ADAL" clId="{1CAA62D3-70E1-427A-8BF1-079C3C7D4D73}" dt="2024-09-29T06:14:13.792" v="148" actId="47"/>
        <pc:sldMkLst>
          <pc:docMk/>
          <pc:sldMk cId="763070631" sldId="2494"/>
        </pc:sldMkLst>
      </pc:sldChg>
      <pc:sldChg chg="del">
        <pc:chgData name="Yoel Kortick" userId="167978f5-7f40-4909-85d5-d4149554ad4e" providerId="ADAL" clId="{1CAA62D3-70E1-427A-8BF1-079C3C7D4D73}" dt="2024-09-29T06:13:46.263" v="138" actId="47"/>
        <pc:sldMkLst>
          <pc:docMk/>
          <pc:sldMk cId="1187466004" sldId="2496"/>
        </pc:sldMkLst>
      </pc:sldChg>
      <pc:sldChg chg="del">
        <pc:chgData name="Yoel Kortick" userId="167978f5-7f40-4909-85d5-d4149554ad4e" providerId="ADAL" clId="{1CAA62D3-70E1-427A-8BF1-079C3C7D4D73}" dt="2024-09-29T06:14:13.792" v="148" actId="47"/>
        <pc:sldMkLst>
          <pc:docMk/>
          <pc:sldMk cId="1613679198" sldId="2147480228"/>
        </pc:sldMkLst>
      </pc:sldChg>
      <pc:sldChg chg="del">
        <pc:chgData name="Yoel Kortick" userId="167978f5-7f40-4909-85d5-d4149554ad4e" providerId="ADAL" clId="{1CAA62D3-70E1-427A-8BF1-079C3C7D4D73}" dt="2024-09-29T06:14:13.792" v="148" actId="47"/>
        <pc:sldMkLst>
          <pc:docMk/>
          <pc:sldMk cId="1965012378" sldId="2147480407"/>
        </pc:sldMkLst>
      </pc:sldChg>
      <pc:sldChg chg="del">
        <pc:chgData name="Yoel Kortick" userId="167978f5-7f40-4909-85d5-d4149554ad4e" providerId="ADAL" clId="{1CAA62D3-70E1-427A-8BF1-079C3C7D4D73}" dt="2024-09-29T06:14:13.792" v="148" actId="47"/>
        <pc:sldMkLst>
          <pc:docMk/>
          <pc:sldMk cId="3591509198" sldId="2147480411"/>
        </pc:sldMkLst>
      </pc:sldChg>
      <pc:sldChg chg="addSp delSp del mod">
        <pc:chgData name="Yoel Kortick" userId="167978f5-7f40-4909-85d5-d4149554ad4e" providerId="ADAL" clId="{1CAA62D3-70E1-427A-8BF1-079C3C7D4D73}" dt="2024-09-29T06:13:39.773" v="126" actId="47"/>
        <pc:sldMkLst>
          <pc:docMk/>
          <pc:sldMk cId="3539049703" sldId="2147480506"/>
        </pc:sldMkLst>
        <pc:spChg chg="add del">
          <ac:chgData name="Yoel Kortick" userId="167978f5-7f40-4909-85d5-d4149554ad4e" providerId="ADAL" clId="{1CAA62D3-70E1-427A-8BF1-079C3C7D4D73}" dt="2024-09-29T06:12:07.862" v="86" actId="21"/>
          <ac:spMkLst>
            <pc:docMk/>
            <pc:sldMk cId="3539049703" sldId="2147480506"/>
            <ac:spMk id="10" creationId="{CFBDF758-E75B-1B7D-8911-D94A8549BCE1}"/>
          </ac:spMkLst>
        </pc:spChg>
      </pc:sldChg>
      <pc:sldChg chg="del">
        <pc:chgData name="Yoel Kortick" userId="167978f5-7f40-4909-85d5-d4149554ad4e" providerId="ADAL" clId="{1CAA62D3-70E1-427A-8BF1-079C3C7D4D73}" dt="2024-09-29T06:13:43.011" v="130" actId="47"/>
        <pc:sldMkLst>
          <pc:docMk/>
          <pc:sldMk cId="4169337171" sldId="2147480507"/>
        </pc:sldMkLst>
      </pc:sldChg>
      <pc:sldChg chg="del">
        <pc:chgData name="Yoel Kortick" userId="167978f5-7f40-4909-85d5-d4149554ad4e" providerId="ADAL" clId="{1CAA62D3-70E1-427A-8BF1-079C3C7D4D73}" dt="2024-09-29T06:13:44.376" v="133" actId="47"/>
        <pc:sldMkLst>
          <pc:docMk/>
          <pc:sldMk cId="3790269498" sldId="2147480508"/>
        </pc:sldMkLst>
      </pc:sldChg>
      <pc:sldChg chg="del">
        <pc:chgData name="Yoel Kortick" userId="167978f5-7f40-4909-85d5-d4149554ad4e" providerId="ADAL" clId="{1CAA62D3-70E1-427A-8BF1-079C3C7D4D73}" dt="2024-09-29T06:13:44.865" v="134" actId="47"/>
        <pc:sldMkLst>
          <pc:docMk/>
          <pc:sldMk cId="526865203" sldId="2147480509"/>
        </pc:sldMkLst>
      </pc:sldChg>
      <pc:sldChg chg="del">
        <pc:chgData name="Yoel Kortick" userId="167978f5-7f40-4909-85d5-d4149554ad4e" providerId="ADAL" clId="{1CAA62D3-70E1-427A-8BF1-079C3C7D4D73}" dt="2024-09-29T06:13:45.649" v="136" actId="47"/>
        <pc:sldMkLst>
          <pc:docMk/>
          <pc:sldMk cId="1177570538" sldId="2147480510"/>
        </pc:sldMkLst>
      </pc:sldChg>
      <pc:sldChg chg="del">
        <pc:chgData name="Yoel Kortick" userId="167978f5-7f40-4909-85d5-d4149554ad4e" providerId="ADAL" clId="{1CAA62D3-70E1-427A-8BF1-079C3C7D4D73}" dt="2024-09-29T06:13:46.007" v="137" actId="47"/>
        <pc:sldMkLst>
          <pc:docMk/>
          <pc:sldMk cId="4017577021" sldId="2147480511"/>
        </pc:sldMkLst>
      </pc:sldChg>
      <pc:sldChg chg="del">
        <pc:chgData name="Yoel Kortick" userId="167978f5-7f40-4909-85d5-d4149554ad4e" providerId="ADAL" clId="{1CAA62D3-70E1-427A-8BF1-079C3C7D4D73}" dt="2024-09-29T06:13:47.564" v="142" actId="47"/>
        <pc:sldMkLst>
          <pc:docMk/>
          <pc:sldMk cId="2152627630" sldId="2147480512"/>
        </pc:sldMkLst>
      </pc:sldChg>
      <pc:sldChg chg="del">
        <pc:chgData name="Yoel Kortick" userId="167978f5-7f40-4909-85d5-d4149554ad4e" providerId="ADAL" clId="{1CAA62D3-70E1-427A-8BF1-079C3C7D4D73}" dt="2024-09-29T06:13:47.921" v="143" actId="47"/>
        <pc:sldMkLst>
          <pc:docMk/>
          <pc:sldMk cId="1316222784" sldId="2147480513"/>
        </pc:sldMkLst>
      </pc:sldChg>
      <pc:sldChg chg="del">
        <pc:chgData name="Yoel Kortick" userId="167978f5-7f40-4909-85d5-d4149554ad4e" providerId="ADAL" clId="{1CAA62D3-70E1-427A-8BF1-079C3C7D4D73}" dt="2024-09-29T06:14:13.792" v="148" actId="47"/>
        <pc:sldMkLst>
          <pc:docMk/>
          <pc:sldMk cId="3252421786" sldId="2147480514"/>
        </pc:sldMkLst>
      </pc:sldChg>
      <pc:sldChg chg="del">
        <pc:chgData name="Yoel Kortick" userId="167978f5-7f40-4909-85d5-d4149554ad4e" providerId="ADAL" clId="{1CAA62D3-70E1-427A-8BF1-079C3C7D4D73}" dt="2024-09-29T06:14:13.792" v="148" actId="47"/>
        <pc:sldMkLst>
          <pc:docMk/>
          <pc:sldMk cId="4084703367" sldId="2147480516"/>
        </pc:sldMkLst>
      </pc:sldChg>
      <pc:sldChg chg="del">
        <pc:chgData name="Yoel Kortick" userId="167978f5-7f40-4909-85d5-d4149554ad4e" providerId="ADAL" clId="{1CAA62D3-70E1-427A-8BF1-079C3C7D4D73}" dt="2024-09-29T06:14:13.792" v="148" actId="47"/>
        <pc:sldMkLst>
          <pc:docMk/>
          <pc:sldMk cId="2849035337" sldId="2147480517"/>
        </pc:sldMkLst>
      </pc:sldChg>
      <pc:sldChg chg="del">
        <pc:chgData name="Yoel Kortick" userId="167978f5-7f40-4909-85d5-d4149554ad4e" providerId="ADAL" clId="{1CAA62D3-70E1-427A-8BF1-079C3C7D4D73}" dt="2024-09-29T06:14:13.792" v="148" actId="47"/>
        <pc:sldMkLst>
          <pc:docMk/>
          <pc:sldMk cId="3585532701" sldId="2147480518"/>
        </pc:sldMkLst>
      </pc:sldChg>
      <pc:sldChg chg="del">
        <pc:chgData name="Yoel Kortick" userId="167978f5-7f40-4909-85d5-d4149554ad4e" providerId="ADAL" clId="{1CAA62D3-70E1-427A-8BF1-079C3C7D4D73}" dt="2024-09-29T06:14:13.792" v="148" actId="47"/>
        <pc:sldMkLst>
          <pc:docMk/>
          <pc:sldMk cId="993318610" sldId="2147480519"/>
        </pc:sldMkLst>
      </pc:sldChg>
      <pc:sldChg chg="del">
        <pc:chgData name="Yoel Kortick" userId="167978f5-7f40-4909-85d5-d4149554ad4e" providerId="ADAL" clId="{1CAA62D3-70E1-427A-8BF1-079C3C7D4D73}" dt="2024-09-29T06:13:48.168" v="144" actId="47"/>
        <pc:sldMkLst>
          <pc:docMk/>
          <pc:sldMk cId="7394823" sldId="2147480520"/>
        </pc:sldMkLst>
      </pc:sldChg>
      <pc:sldChg chg="del">
        <pc:chgData name="Yoel Kortick" userId="167978f5-7f40-4909-85d5-d4149554ad4e" providerId="ADAL" clId="{1CAA62D3-70E1-427A-8BF1-079C3C7D4D73}" dt="2024-09-29T06:14:13.792" v="148" actId="47"/>
        <pc:sldMkLst>
          <pc:docMk/>
          <pc:sldMk cId="2732471005" sldId="2147480521"/>
        </pc:sldMkLst>
      </pc:sldChg>
      <pc:sldChg chg="del">
        <pc:chgData name="Yoel Kortick" userId="167978f5-7f40-4909-85d5-d4149554ad4e" providerId="ADAL" clId="{1CAA62D3-70E1-427A-8BF1-079C3C7D4D73}" dt="2024-09-29T06:13:45.269" v="135" actId="47"/>
        <pc:sldMkLst>
          <pc:docMk/>
          <pc:sldMk cId="2658128410" sldId="2147480522"/>
        </pc:sldMkLst>
      </pc:sldChg>
      <pc:sldChg chg="del">
        <pc:chgData name="Yoel Kortick" userId="167978f5-7f40-4909-85d5-d4149554ad4e" providerId="ADAL" clId="{1CAA62D3-70E1-427A-8BF1-079C3C7D4D73}" dt="2024-09-29T06:13:46.975" v="140" actId="47"/>
        <pc:sldMkLst>
          <pc:docMk/>
          <pc:sldMk cId="731897651" sldId="2147480523"/>
        </pc:sldMkLst>
      </pc:sldChg>
      <pc:sldChg chg="del">
        <pc:chgData name="Yoel Kortick" userId="167978f5-7f40-4909-85d5-d4149554ad4e" providerId="ADAL" clId="{1CAA62D3-70E1-427A-8BF1-079C3C7D4D73}" dt="2024-09-29T06:13:46.677" v="139" actId="47"/>
        <pc:sldMkLst>
          <pc:docMk/>
          <pc:sldMk cId="403552407" sldId="2147480524"/>
        </pc:sldMkLst>
      </pc:sldChg>
      <pc:sldChg chg="del">
        <pc:chgData name="Yoel Kortick" userId="167978f5-7f40-4909-85d5-d4149554ad4e" providerId="ADAL" clId="{1CAA62D3-70E1-427A-8BF1-079C3C7D4D73}" dt="2024-09-29T06:14:13.792" v="148" actId="47"/>
        <pc:sldMkLst>
          <pc:docMk/>
          <pc:sldMk cId="2516552799" sldId="2147480525"/>
        </pc:sldMkLst>
      </pc:sldChg>
      <pc:sldChg chg="del">
        <pc:chgData name="Yoel Kortick" userId="167978f5-7f40-4909-85d5-d4149554ad4e" providerId="ADAL" clId="{1CAA62D3-70E1-427A-8BF1-079C3C7D4D73}" dt="2024-09-29T06:14:13.792" v="148" actId="47"/>
        <pc:sldMkLst>
          <pc:docMk/>
          <pc:sldMk cId="1540182172" sldId="2147480526"/>
        </pc:sldMkLst>
      </pc:sldChg>
      <pc:sldChg chg="del">
        <pc:chgData name="Yoel Kortick" userId="167978f5-7f40-4909-85d5-d4149554ad4e" providerId="ADAL" clId="{1CAA62D3-70E1-427A-8BF1-079C3C7D4D73}" dt="2024-09-29T06:14:13.792" v="148" actId="47"/>
        <pc:sldMkLst>
          <pc:docMk/>
          <pc:sldMk cId="2379411196" sldId="2147480527"/>
        </pc:sldMkLst>
      </pc:sldChg>
      <pc:sldMasterChg chg="delSldLayout">
        <pc:chgData name="Yoel Kortick" userId="167978f5-7f40-4909-85d5-d4149554ad4e" providerId="ADAL" clId="{1CAA62D3-70E1-427A-8BF1-079C3C7D4D73}" dt="2024-09-29T06:14:13.792" v="148" actId="47"/>
        <pc:sldMasterMkLst>
          <pc:docMk/>
          <pc:sldMasterMk cId="1691894521" sldId="2147483966"/>
        </pc:sldMasterMkLst>
        <pc:sldLayoutChg chg="del">
          <pc:chgData name="Yoel Kortick" userId="167978f5-7f40-4909-85d5-d4149554ad4e" providerId="ADAL" clId="{1CAA62D3-70E1-427A-8BF1-079C3C7D4D73}" dt="2024-09-29T06:09:11.881" v="59" actId="47"/>
          <pc:sldLayoutMkLst>
            <pc:docMk/>
            <pc:sldMasterMk cId="1691894521" sldId="2147483966"/>
            <pc:sldLayoutMk cId="2185889949" sldId="2147484624"/>
          </pc:sldLayoutMkLst>
        </pc:sldLayoutChg>
        <pc:sldLayoutChg chg="del">
          <pc:chgData name="Yoel Kortick" userId="167978f5-7f40-4909-85d5-d4149554ad4e" providerId="ADAL" clId="{1CAA62D3-70E1-427A-8BF1-079C3C7D4D73}" dt="2024-09-29T06:09:05.865" v="58" actId="47"/>
          <pc:sldLayoutMkLst>
            <pc:docMk/>
            <pc:sldMasterMk cId="1691894521" sldId="2147483966"/>
            <pc:sldLayoutMk cId="2066544731" sldId="2147484630"/>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4166352113" sldId="2147484656"/>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2678986411" sldId="2147484657"/>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1855485958" sldId="2147484673"/>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1565654185" sldId="2147484674"/>
          </pc:sldLayoutMkLst>
        </pc:sldLayoutChg>
        <pc:sldLayoutChg chg="del">
          <pc:chgData name="Yoel Kortick" userId="167978f5-7f40-4909-85d5-d4149554ad4e" providerId="ADAL" clId="{1CAA62D3-70E1-427A-8BF1-079C3C7D4D73}" dt="2024-09-29T06:14:13.792" v="148" actId="47"/>
          <pc:sldLayoutMkLst>
            <pc:docMk/>
            <pc:sldMasterMk cId="1691894521" sldId="2147483966"/>
            <pc:sldLayoutMk cId="3197168305" sldId="2147484675"/>
          </pc:sldLayoutMkLst>
        </pc:sldLayoutChg>
      </pc:sldMasterChg>
    </pc:docChg>
  </pc:docChgLst>
  <pc:docChgLst>
    <pc:chgData name="Yoel Kortick" userId="167978f5-7f40-4909-85d5-d4149554ad4e" providerId="ADAL" clId="{D5EFCFF0-18F7-4D1C-8F1A-86644CE5E738}"/>
    <pc:docChg chg="modSld">
      <pc:chgData name="Yoel Kortick" userId="167978f5-7f40-4909-85d5-d4149554ad4e" providerId="ADAL" clId="{D5EFCFF0-18F7-4D1C-8F1A-86644CE5E738}" dt="2024-10-02T05:45:29.991" v="21" actId="6549"/>
      <pc:docMkLst>
        <pc:docMk/>
      </pc:docMkLst>
      <pc:sldChg chg="modSp mod">
        <pc:chgData name="Yoel Kortick" userId="167978f5-7f40-4909-85d5-d4149554ad4e" providerId="ADAL" clId="{D5EFCFF0-18F7-4D1C-8F1A-86644CE5E738}" dt="2024-09-29T11:44:01.676" v="0"/>
        <pc:sldMkLst>
          <pc:docMk/>
          <pc:sldMk cId="1637256743" sldId="657"/>
        </pc:sldMkLst>
        <pc:spChg chg="mod">
          <ac:chgData name="Yoel Kortick" userId="167978f5-7f40-4909-85d5-d4149554ad4e" providerId="ADAL" clId="{D5EFCFF0-18F7-4D1C-8F1A-86644CE5E738}" dt="2024-09-29T11:44:01.676" v="0"/>
          <ac:spMkLst>
            <pc:docMk/>
            <pc:sldMk cId="1637256743" sldId="657"/>
            <ac:spMk id="4" creationId="{94DE92BE-82BD-7F2B-6D76-1E8CE1149996}"/>
          </ac:spMkLst>
        </pc:spChg>
      </pc:sldChg>
      <pc:sldChg chg="modSp mod">
        <pc:chgData name="Yoel Kortick" userId="167978f5-7f40-4909-85d5-d4149554ad4e" providerId="ADAL" clId="{D5EFCFF0-18F7-4D1C-8F1A-86644CE5E738}" dt="2024-09-29T12:37:25.739" v="1" actId="6549"/>
        <pc:sldMkLst>
          <pc:docMk/>
          <pc:sldMk cId="2361624102" sldId="659"/>
        </pc:sldMkLst>
        <pc:spChg chg="mod">
          <ac:chgData name="Yoel Kortick" userId="167978f5-7f40-4909-85d5-d4149554ad4e" providerId="ADAL" clId="{D5EFCFF0-18F7-4D1C-8F1A-86644CE5E738}" dt="2024-09-29T12:37:25.739" v="1" actId="6549"/>
          <ac:spMkLst>
            <pc:docMk/>
            <pc:sldMk cId="2361624102" sldId="659"/>
            <ac:spMk id="8" creationId="{92183EF9-51F4-164B-34E1-75563D773806}"/>
          </ac:spMkLst>
        </pc:spChg>
      </pc:sldChg>
      <pc:sldChg chg="modSp mod">
        <pc:chgData name="Yoel Kortick" userId="167978f5-7f40-4909-85d5-d4149554ad4e" providerId="ADAL" clId="{D5EFCFF0-18F7-4D1C-8F1A-86644CE5E738}" dt="2024-09-29T13:32:01.335" v="19"/>
        <pc:sldMkLst>
          <pc:docMk/>
          <pc:sldMk cId="2713070438" sldId="660"/>
        </pc:sldMkLst>
        <pc:spChg chg="mod">
          <ac:chgData name="Yoel Kortick" userId="167978f5-7f40-4909-85d5-d4149554ad4e" providerId="ADAL" clId="{D5EFCFF0-18F7-4D1C-8F1A-86644CE5E738}" dt="2024-09-29T13:32:01.335" v="19"/>
          <ac:spMkLst>
            <pc:docMk/>
            <pc:sldMk cId="2713070438" sldId="660"/>
            <ac:spMk id="8" creationId="{92183EF9-51F4-164B-34E1-75563D773806}"/>
          </ac:spMkLst>
        </pc:spChg>
      </pc:sldChg>
      <pc:sldChg chg="modSp mod">
        <pc:chgData name="Yoel Kortick" userId="167978f5-7f40-4909-85d5-d4149554ad4e" providerId="ADAL" clId="{D5EFCFF0-18F7-4D1C-8F1A-86644CE5E738}" dt="2024-10-02T05:45:29.991" v="21" actId="6549"/>
        <pc:sldMkLst>
          <pc:docMk/>
          <pc:sldMk cId="2522504581" sldId="665"/>
        </pc:sldMkLst>
        <pc:spChg chg="mod">
          <ac:chgData name="Yoel Kortick" userId="167978f5-7f40-4909-85d5-d4149554ad4e" providerId="ADAL" clId="{D5EFCFF0-18F7-4D1C-8F1A-86644CE5E738}" dt="2024-10-02T05:45:29.991" v="21" actId="6549"/>
          <ac:spMkLst>
            <pc:docMk/>
            <pc:sldMk cId="2522504581" sldId="665"/>
            <ac:spMk id="8" creationId="{92183EF9-51F4-164B-34E1-75563D773806}"/>
          </ac:spMkLst>
        </pc:spChg>
      </pc:sldChg>
      <pc:sldChg chg="modSp">
        <pc:chgData name="Yoel Kortick" userId="167978f5-7f40-4909-85d5-d4149554ad4e" providerId="ADAL" clId="{D5EFCFF0-18F7-4D1C-8F1A-86644CE5E738}" dt="2024-09-29T12:42:09.082" v="18"/>
        <pc:sldMkLst>
          <pc:docMk/>
          <pc:sldMk cId="951884392" sldId="674"/>
        </pc:sldMkLst>
        <pc:spChg chg="mod">
          <ac:chgData name="Yoel Kortick" userId="167978f5-7f40-4909-85d5-d4149554ad4e" providerId="ADAL" clId="{D5EFCFF0-18F7-4D1C-8F1A-86644CE5E738}" dt="2024-09-29T12:42:09.082" v="18"/>
          <ac:spMkLst>
            <pc:docMk/>
            <pc:sldMk cId="951884392" sldId="674"/>
            <ac:spMk id="8" creationId="{92183EF9-51F4-164B-34E1-75563D773806}"/>
          </ac:spMkLst>
        </pc:spChg>
      </pc:sldChg>
      <pc:sldChg chg="modSp mod">
        <pc:chgData name="Yoel Kortick" userId="167978f5-7f40-4909-85d5-d4149554ad4e" providerId="ADAL" clId="{D5EFCFF0-18F7-4D1C-8F1A-86644CE5E738}" dt="2024-10-02T05:43:23.063" v="20" actId="6549"/>
        <pc:sldMkLst>
          <pc:docMk/>
          <pc:sldMk cId="290025533" sldId="680"/>
        </pc:sldMkLst>
        <pc:spChg chg="mod">
          <ac:chgData name="Yoel Kortick" userId="167978f5-7f40-4909-85d5-d4149554ad4e" providerId="ADAL" clId="{D5EFCFF0-18F7-4D1C-8F1A-86644CE5E738}" dt="2024-10-02T05:43:23.063" v="20" actId="6549"/>
          <ac:spMkLst>
            <pc:docMk/>
            <pc:sldMk cId="290025533" sldId="680"/>
            <ac:spMk id="8" creationId="{92183EF9-51F4-164B-34E1-75563D773806}"/>
          </ac:spMkLst>
        </pc:spChg>
      </pc:sldChg>
    </pc:docChg>
  </pc:docChgLst>
  <pc:docChgLst>
    <pc:chgData name="Yoel Kortick" userId="167978f5-7f40-4909-85d5-d4149554ad4e" providerId="ADAL" clId="{FF66FE55-1966-4DFB-84DB-289690EFD779}"/>
    <pc:docChg chg="undo custSel addSld delSld modSld modSection">
      <pc:chgData name="Yoel Kortick" userId="167978f5-7f40-4909-85d5-d4149554ad4e" providerId="ADAL" clId="{FF66FE55-1966-4DFB-84DB-289690EFD779}" dt="2024-10-08T06:24:09.935" v="6949" actId="11529"/>
      <pc:docMkLst>
        <pc:docMk/>
      </pc:docMkLst>
      <pc:sldChg chg="modSp mod">
        <pc:chgData name="Yoel Kortick" userId="167978f5-7f40-4909-85d5-d4149554ad4e" providerId="ADAL" clId="{FF66FE55-1966-4DFB-84DB-289690EFD779}" dt="2024-10-08T06:09:30.682" v="6820"/>
        <pc:sldMkLst>
          <pc:docMk/>
          <pc:sldMk cId="815051809" sldId="388"/>
        </pc:sldMkLst>
        <pc:spChg chg="mod">
          <ac:chgData name="Yoel Kortick" userId="167978f5-7f40-4909-85d5-d4149554ad4e" providerId="ADAL" clId="{FF66FE55-1966-4DFB-84DB-289690EFD779}" dt="2024-10-08T06:09:30.682" v="6820"/>
          <ac:spMkLst>
            <pc:docMk/>
            <pc:sldMk cId="815051809" sldId="388"/>
            <ac:spMk id="67" creationId="{78984C7A-5008-28E6-5702-28CAB7215194}"/>
          </ac:spMkLst>
        </pc:spChg>
      </pc:sldChg>
      <pc:sldChg chg="addSp delSp modSp mod">
        <pc:chgData name="Yoel Kortick" userId="167978f5-7f40-4909-85d5-d4149554ad4e" providerId="ADAL" clId="{FF66FE55-1966-4DFB-84DB-289690EFD779}" dt="2024-10-07T13:26:09.329" v="2" actId="478"/>
        <pc:sldMkLst>
          <pc:docMk/>
          <pc:sldMk cId="1637256743" sldId="657"/>
        </pc:sldMkLst>
        <pc:spChg chg="add del mod">
          <ac:chgData name="Yoel Kortick" userId="167978f5-7f40-4909-85d5-d4149554ad4e" providerId="ADAL" clId="{FF66FE55-1966-4DFB-84DB-289690EFD779}" dt="2024-10-07T13:26:09.329" v="2" actId="478"/>
          <ac:spMkLst>
            <pc:docMk/>
            <pc:sldMk cId="1637256743" sldId="657"/>
            <ac:spMk id="3" creationId="{01F775C4-F357-7A8F-DEBC-943EC7466951}"/>
          </ac:spMkLst>
        </pc:spChg>
        <pc:spChg chg="mod">
          <ac:chgData name="Yoel Kortick" userId="167978f5-7f40-4909-85d5-d4149554ad4e" providerId="ADAL" clId="{FF66FE55-1966-4DFB-84DB-289690EFD779}" dt="2024-10-07T13:26:00.624" v="0"/>
          <ac:spMkLst>
            <pc:docMk/>
            <pc:sldMk cId="1637256743" sldId="657"/>
            <ac:spMk id="5" creationId="{7A8DB1AE-A531-206E-6C9A-388E77775F50}"/>
          </ac:spMkLst>
        </pc:spChg>
        <pc:spChg chg="del">
          <ac:chgData name="Yoel Kortick" userId="167978f5-7f40-4909-85d5-d4149554ad4e" providerId="ADAL" clId="{FF66FE55-1966-4DFB-84DB-289690EFD779}" dt="2024-10-07T13:26:07.771" v="1" actId="478"/>
          <ac:spMkLst>
            <pc:docMk/>
            <pc:sldMk cId="1637256743" sldId="657"/>
            <ac:spMk id="6" creationId="{0FB55E60-5030-C6D2-2FEE-1A85004C6771}"/>
          </ac:spMkLst>
        </pc:spChg>
      </pc:sldChg>
      <pc:sldChg chg="modSp">
        <pc:chgData name="Yoel Kortick" userId="167978f5-7f40-4909-85d5-d4149554ad4e" providerId="ADAL" clId="{FF66FE55-1966-4DFB-84DB-289690EFD779}" dt="2024-10-07T13:26:28.407" v="3"/>
        <pc:sldMkLst>
          <pc:docMk/>
          <pc:sldMk cId="430718176" sldId="658"/>
        </pc:sldMkLst>
        <pc:spChg chg="mod">
          <ac:chgData name="Yoel Kortick" userId="167978f5-7f40-4909-85d5-d4149554ad4e" providerId="ADAL" clId="{FF66FE55-1966-4DFB-84DB-289690EFD779}" dt="2024-10-07T13:26:28.407" v="3"/>
          <ac:spMkLst>
            <pc:docMk/>
            <pc:sldMk cId="430718176" sldId="658"/>
            <ac:spMk id="16" creationId="{23C732E4-9340-8242-F658-2E8AD491C273}"/>
          </ac:spMkLst>
        </pc:spChg>
      </pc:sldChg>
      <pc:sldChg chg="modSp mod">
        <pc:chgData name="Yoel Kortick" userId="167978f5-7f40-4909-85d5-d4149554ad4e" providerId="ADAL" clId="{FF66FE55-1966-4DFB-84DB-289690EFD779}" dt="2024-10-08T06:10:37.996" v="6829"/>
        <pc:sldMkLst>
          <pc:docMk/>
          <pc:sldMk cId="2361624102" sldId="659"/>
        </pc:sldMkLst>
        <pc:spChg chg="mod">
          <ac:chgData name="Yoel Kortick" userId="167978f5-7f40-4909-85d5-d4149554ad4e" providerId="ADAL" clId="{FF66FE55-1966-4DFB-84DB-289690EFD779}" dt="2024-10-08T06:10:37.996" v="6829"/>
          <ac:spMkLst>
            <pc:docMk/>
            <pc:sldMk cId="2361624102" sldId="659"/>
            <ac:spMk id="8" creationId="{92183EF9-51F4-164B-34E1-75563D773806}"/>
          </ac:spMkLst>
        </pc:spChg>
        <pc:spChg chg="mod">
          <ac:chgData name="Yoel Kortick" userId="167978f5-7f40-4909-85d5-d4149554ad4e" providerId="ADAL" clId="{FF66FE55-1966-4DFB-84DB-289690EFD779}" dt="2024-10-07T13:26:28.407" v="3"/>
          <ac:spMkLst>
            <pc:docMk/>
            <pc:sldMk cId="2361624102" sldId="659"/>
            <ac:spMk id="10" creationId="{4C5297D4-1A90-BA7E-1EA2-3486955EA032}"/>
          </ac:spMkLst>
        </pc:spChg>
      </pc:sldChg>
      <pc:sldChg chg="modSp del">
        <pc:chgData name="Yoel Kortick" userId="167978f5-7f40-4909-85d5-d4149554ad4e" providerId="ADAL" clId="{FF66FE55-1966-4DFB-84DB-289690EFD779}" dt="2024-10-07T13:30:47.268" v="445" actId="47"/>
        <pc:sldMkLst>
          <pc:docMk/>
          <pc:sldMk cId="2713070438" sldId="660"/>
        </pc:sldMkLst>
        <pc:spChg chg="mod">
          <ac:chgData name="Yoel Kortick" userId="167978f5-7f40-4909-85d5-d4149554ad4e" providerId="ADAL" clId="{FF66FE55-1966-4DFB-84DB-289690EFD779}" dt="2024-10-07T13:26:28.407" v="3"/>
          <ac:spMkLst>
            <pc:docMk/>
            <pc:sldMk cId="2713070438" sldId="660"/>
            <ac:spMk id="10" creationId="{4C5297D4-1A90-BA7E-1EA2-3486955EA032}"/>
          </ac:spMkLst>
        </pc:spChg>
      </pc:sldChg>
      <pc:sldChg chg="modSp del">
        <pc:chgData name="Yoel Kortick" userId="167978f5-7f40-4909-85d5-d4149554ad4e" providerId="ADAL" clId="{FF66FE55-1966-4DFB-84DB-289690EFD779}" dt="2024-10-07T13:30:48.898" v="448" actId="47"/>
        <pc:sldMkLst>
          <pc:docMk/>
          <pc:sldMk cId="4080373386" sldId="661"/>
        </pc:sldMkLst>
        <pc:spChg chg="mod">
          <ac:chgData name="Yoel Kortick" userId="167978f5-7f40-4909-85d5-d4149554ad4e" providerId="ADAL" clId="{FF66FE55-1966-4DFB-84DB-289690EFD779}" dt="2024-10-07T13:26:28.407" v="3"/>
          <ac:spMkLst>
            <pc:docMk/>
            <pc:sldMk cId="4080373386" sldId="661"/>
            <ac:spMk id="10" creationId="{4C5297D4-1A90-BA7E-1EA2-3486955EA032}"/>
          </ac:spMkLst>
        </pc:spChg>
      </pc:sldChg>
      <pc:sldChg chg="modSp mod">
        <pc:chgData name="Yoel Kortick" userId="167978f5-7f40-4909-85d5-d4149554ad4e" providerId="ADAL" clId="{FF66FE55-1966-4DFB-84DB-289690EFD779}" dt="2024-10-07T13:37:35.985" v="605" actId="14100"/>
        <pc:sldMkLst>
          <pc:docMk/>
          <pc:sldMk cId="1444690400" sldId="672"/>
        </pc:sldMkLst>
        <pc:spChg chg="mod">
          <ac:chgData name="Yoel Kortick" userId="167978f5-7f40-4909-85d5-d4149554ad4e" providerId="ADAL" clId="{FF66FE55-1966-4DFB-84DB-289690EFD779}" dt="2024-10-07T13:37:35.985" v="605" actId="14100"/>
          <ac:spMkLst>
            <pc:docMk/>
            <pc:sldMk cId="1444690400" sldId="672"/>
            <ac:spMk id="16" creationId="{23C732E4-9340-8242-F658-2E8AD491C273}"/>
          </ac:spMkLst>
        </pc:spChg>
      </pc:sldChg>
      <pc:sldChg chg="addSp modSp mod">
        <pc:chgData name="Yoel Kortick" userId="167978f5-7f40-4909-85d5-d4149554ad4e" providerId="ADAL" clId="{FF66FE55-1966-4DFB-84DB-289690EFD779}" dt="2024-10-08T06:17:12.271" v="6866" actId="20577"/>
        <pc:sldMkLst>
          <pc:docMk/>
          <pc:sldMk cId="262480220" sldId="673"/>
        </pc:sldMkLst>
        <pc:spChg chg="add mod">
          <ac:chgData name="Yoel Kortick" userId="167978f5-7f40-4909-85d5-d4149554ad4e" providerId="ADAL" clId="{FF66FE55-1966-4DFB-84DB-289690EFD779}" dt="2024-10-08T06:17:12.271" v="6866" actId="20577"/>
          <ac:spMkLst>
            <pc:docMk/>
            <pc:sldMk cId="262480220" sldId="673"/>
            <ac:spMk id="2" creationId="{D581341C-F99D-9E6E-625C-93497F127A1D}"/>
          </ac:spMkLst>
        </pc:spChg>
        <pc:spChg chg="mod">
          <ac:chgData name="Yoel Kortick" userId="167978f5-7f40-4909-85d5-d4149554ad4e" providerId="ADAL" clId="{FF66FE55-1966-4DFB-84DB-289690EFD779}" dt="2024-10-07T13:33:55.135" v="505" actId="21"/>
          <ac:spMkLst>
            <pc:docMk/>
            <pc:sldMk cId="262480220" sldId="673"/>
            <ac:spMk id="8" creationId="{92183EF9-51F4-164B-34E1-75563D773806}"/>
          </ac:spMkLst>
        </pc:spChg>
        <pc:spChg chg="mod">
          <ac:chgData name="Yoel Kortick" userId="167978f5-7f40-4909-85d5-d4149554ad4e" providerId="ADAL" clId="{FF66FE55-1966-4DFB-84DB-289690EFD779}" dt="2024-10-07T13:35:16.550" v="551"/>
          <ac:spMkLst>
            <pc:docMk/>
            <pc:sldMk cId="262480220" sldId="673"/>
            <ac:spMk id="10" creationId="{4C5297D4-1A90-BA7E-1EA2-3486955EA032}"/>
          </ac:spMkLst>
        </pc:spChg>
        <pc:picChg chg="add mod">
          <ac:chgData name="Yoel Kortick" userId="167978f5-7f40-4909-85d5-d4149554ad4e" providerId="ADAL" clId="{FF66FE55-1966-4DFB-84DB-289690EFD779}" dt="2024-10-08T04:16:00.149" v="3646" actId="208"/>
          <ac:picMkLst>
            <pc:docMk/>
            <pc:sldMk cId="262480220" sldId="673"/>
            <ac:picMk id="4" creationId="{5D8E6D9F-CAD3-58F1-6599-CBE8957F7A93}"/>
          </ac:picMkLst>
        </pc:picChg>
      </pc:sldChg>
      <pc:sldChg chg="modSp add mod">
        <pc:chgData name="Yoel Kortick" userId="167978f5-7f40-4909-85d5-d4149554ad4e" providerId="ADAL" clId="{FF66FE55-1966-4DFB-84DB-289690EFD779}" dt="2024-10-08T06:09:30.682" v="6820"/>
        <pc:sldMkLst>
          <pc:docMk/>
          <pc:sldMk cId="777925045" sldId="674"/>
        </pc:sldMkLst>
        <pc:spChg chg="mod">
          <ac:chgData name="Yoel Kortick" userId="167978f5-7f40-4909-85d5-d4149554ad4e" providerId="ADAL" clId="{FF66FE55-1966-4DFB-84DB-289690EFD779}" dt="2024-10-08T06:09:30.682" v="6820"/>
          <ac:spMkLst>
            <pc:docMk/>
            <pc:sldMk cId="777925045" sldId="674"/>
            <ac:spMk id="16" creationId="{23C732E4-9340-8242-F658-2E8AD491C273}"/>
          </ac:spMkLst>
        </pc:spChg>
      </pc:sldChg>
      <pc:sldChg chg="modSp add mod">
        <pc:chgData name="Yoel Kortick" userId="167978f5-7f40-4909-85d5-d4149554ad4e" providerId="ADAL" clId="{FF66FE55-1966-4DFB-84DB-289690EFD779}" dt="2024-10-08T06:10:37.996" v="6829"/>
        <pc:sldMkLst>
          <pc:docMk/>
          <pc:sldMk cId="3684524057" sldId="675"/>
        </pc:sldMkLst>
        <pc:spChg chg="mod">
          <ac:chgData name="Yoel Kortick" userId="167978f5-7f40-4909-85d5-d4149554ad4e" providerId="ADAL" clId="{FF66FE55-1966-4DFB-84DB-289690EFD779}" dt="2024-10-08T06:10:37.996" v="6829"/>
          <ac:spMkLst>
            <pc:docMk/>
            <pc:sldMk cId="3684524057" sldId="675"/>
            <ac:spMk id="2" creationId="{D581341C-F99D-9E6E-625C-93497F127A1D}"/>
          </ac:spMkLst>
        </pc:spChg>
        <pc:spChg chg="mod">
          <ac:chgData name="Yoel Kortick" userId="167978f5-7f40-4909-85d5-d4149554ad4e" providerId="ADAL" clId="{FF66FE55-1966-4DFB-84DB-289690EFD779}" dt="2024-10-08T06:09:30.682" v="6820"/>
          <ac:spMkLst>
            <pc:docMk/>
            <pc:sldMk cId="3684524057" sldId="675"/>
            <ac:spMk id="10" creationId="{4C5297D4-1A90-BA7E-1EA2-3486955EA032}"/>
          </ac:spMkLst>
        </pc:spChg>
      </pc:sldChg>
      <pc:sldChg chg="addSp modSp add mod">
        <pc:chgData name="Yoel Kortick" userId="167978f5-7f40-4909-85d5-d4149554ad4e" providerId="ADAL" clId="{FF66FE55-1966-4DFB-84DB-289690EFD779}" dt="2024-10-08T06:10:37.996" v="6829"/>
        <pc:sldMkLst>
          <pc:docMk/>
          <pc:sldMk cId="1896496436" sldId="676"/>
        </pc:sldMkLst>
        <pc:spChg chg="mod">
          <ac:chgData name="Yoel Kortick" userId="167978f5-7f40-4909-85d5-d4149554ad4e" providerId="ADAL" clId="{FF66FE55-1966-4DFB-84DB-289690EFD779}" dt="2024-10-08T06:10:37.996" v="6829"/>
          <ac:spMkLst>
            <pc:docMk/>
            <pc:sldMk cId="1896496436" sldId="676"/>
            <ac:spMk id="2" creationId="{D581341C-F99D-9E6E-625C-93497F127A1D}"/>
          </ac:spMkLst>
        </pc:spChg>
        <pc:spChg chg="add">
          <ac:chgData name="Yoel Kortick" userId="167978f5-7f40-4909-85d5-d4149554ad4e" providerId="ADAL" clId="{FF66FE55-1966-4DFB-84DB-289690EFD779}" dt="2024-10-07T13:42:30.213" v="1061" actId="11529"/>
          <ac:spMkLst>
            <pc:docMk/>
            <pc:sldMk cId="1896496436" sldId="676"/>
            <ac:spMk id="5" creationId="{C03F9668-A20C-30AD-3F9B-2572DE69C04E}"/>
          </ac:spMkLst>
        </pc:spChg>
        <pc:spChg chg="add mod">
          <ac:chgData name="Yoel Kortick" userId="167978f5-7f40-4909-85d5-d4149554ad4e" providerId="ADAL" clId="{FF66FE55-1966-4DFB-84DB-289690EFD779}" dt="2024-10-07T13:42:37.503" v="1067" actId="1035"/>
          <ac:spMkLst>
            <pc:docMk/>
            <pc:sldMk cId="1896496436" sldId="676"/>
            <ac:spMk id="6" creationId="{CF489754-7FC1-2387-2A34-F1F114E422C3}"/>
          </ac:spMkLst>
        </pc:spChg>
        <pc:spChg chg="mod">
          <ac:chgData name="Yoel Kortick" userId="167978f5-7f40-4909-85d5-d4149554ad4e" providerId="ADAL" clId="{FF66FE55-1966-4DFB-84DB-289690EFD779}" dt="2024-10-08T06:09:30.682" v="6820"/>
          <ac:spMkLst>
            <pc:docMk/>
            <pc:sldMk cId="1896496436" sldId="676"/>
            <ac:spMk id="10" creationId="{4C5297D4-1A90-BA7E-1EA2-3486955EA032}"/>
          </ac:spMkLst>
        </pc:spChg>
        <pc:picChg chg="add mod">
          <ac:chgData name="Yoel Kortick" userId="167978f5-7f40-4909-85d5-d4149554ad4e" providerId="ADAL" clId="{FF66FE55-1966-4DFB-84DB-289690EFD779}" dt="2024-10-07T13:42:23.179" v="1060" actId="208"/>
          <ac:picMkLst>
            <pc:docMk/>
            <pc:sldMk cId="1896496436" sldId="676"/>
            <ac:picMk id="4" creationId="{03581E96-627B-3E98-5146-B95FFAF6309C}"/>
          </ac:picMkLst>
        </pc:picChg>
      </pc:sldChg>
      <pc:sldChg chg="addSp delSp modSp add mod">
        <pc:chgData name="Yoel Kortick" userId="167978f5-7f40-4909-85d5-d4149554ad4e" providerId="ADAL" clId="{FF66FE55-1966-4DFB-84DB-289690EFD779}" dt="2024-10-08T06:10:37.996" v="6829"/>
        <pc:sldMkLst>
          <pc:docMk/>
          <pc:sldMk cId="732666828" sldId="677"/>
        </pc:sldMkLst>
        <pc:spChg chg="mod">
          <ac:chgData name="Yoel Kortick" userId="167978f5-7f40-4909-85d5-d4149554ad4e" providerId="ADAL" clId="{FF66FE55-1966-4DFB-84DB-289690EFD779}" dt="2024-10-08T06:10:37.996" v="6829"/>
          <ac:spMkLst>
            <pc:docMk/>
            <pc:sldMk cId="732666828" sldId="677"/>
            <ac:spMk id="2" creationId="{D581341C-F99D-9E6E-625C-93497F127A1D}"/>
          </ac:spMkLst>
        </pc:spChg>
        <pc:spChg chg="del">
          <ac:chgData name="Yoel Kortick" userId="167978f5-7f40-4909-85d5-d4149554ad4e" providerId="ADAL" clId="{FF66FE55-1966-4DFB-84DB-289690EFD779}" dt="2024-10-07T13:44:12.119" v="1192" actId="478"/>
          <ac:spMkLst>
            <pc:docMk/>
            <pc:sldMk cId="732666828" sldId="677"/>
            <ac:spMk id="5" creationId="{C03F9668-A20C-30AD-3F9B-2572DE69C04E}"/>
          </ac:spMkLst>
        </pc:spChg>
        <pc:spChg chg="mod">
          <ac:chgData name="Yoel Kortick" userId="167978f5-7f40-4909-85d5-d4149554ad4e" providerId="ADAL" clId="{FF66FE55-1966-4DFB-84DB-289690EFD779}" dt="2024-10-07T13:45:11.518" v="1296" actId="1035"/>
          <ac:spMkLst>
            <pc:docMk/>
            <pc:sldMk cId="732666828" sldId="677"/>
            <ac:spMk id="6" creationId="{CF489754-7FC1-2387-2A34-F1F114E422C3}"/>
          </ac:spMkLst>
        </pc:spChg>
        <pc:spChg chg="mod">
          <ac:chgData name="Yoel Kortick" userId="167978f5-7f40-4909-85d5-d4149554ad4e" providerId="ADAL" clId="{FF66FE55-1966-4DFB-84DB-289690EFD779}" dt="2024-10-08T06:09:30.682" v="6820"/>
          <ac:spMkLst>
            <pc:docMk/>
            <pc:sldMk cId="732666828" sldId="677"/>
            <ac:spMk id="10" creationId="{4C5297D4-1A90-BA7E-1EA2-3486955EA032}"/>
          </ac:spMkLst>
        </pc:spChg>
        <pc:spChg chg="add mod">
          <ac:chgData name="Yoel Kortick" userId="167978f5-7f40-4909-85d5-d4149554ad4e" providerId="ADAL" clId="{FF66FE55-1966-4DFB-84DB-289690EFD779}" dt="2024-10-07T13:45:36.072" v="1312" actId="14100"/>
          <ac:spMkLst>
            <pc:docMk/>
            <pc:sldMk cId="732666828" sldId="677"/>
            <ac:spMk id="14" creationId="{21B427DB-3A25-A9FA-B2E0-ABAB36F32983}"/>
          </ac:spMkLst>
        </pc:spChg>
        <pc:picChg chg="del">
          <ac:chgData name="Yoel Kortick" userId="167978f5-7f40-4909-85d5-d4149554ad4e" providerId="ADAL" clId="{FF66FE55-1966-4DFB-84DB-289690EFD779}" dt="2024-10-07T13:43:39.144" v="1140" actId="478"/>
          <ac:picMkLst>
            <pc:docMk/>
            <pc:sldMk cId="732666828" sldId="677"/>
            <ac:picMk id="4" creationId="{03581E96-627B-3E98-5146-B95FFAF6309C}"/>
          </ac:picMkLst>
        </pc:picChg>
        <pc:picChg chg="add mod ord">
          <ac:chgData name="Yoel Kortick" userId="167978f5-7f40-4909-85d5-d4149554ad4e" providerId="ADAL" clId="{FF66FE55-1966-4DFB-84DB-289690EFD779}" dt="2024-10-07T13:45:11.518" v="1296" actId="1035"/>
          <ac:picMkLst>
            <pc:docMk/>
            <pc:sldMk cId="732666828" sldId="677"/>
            <ac:picMk id="11" creationId="{13BF599A-0D55-6BCD-2FBC-A976F1A51F73}"/>
          </ac:picMkLst>
        </pc:picChg>
        <pc:picChg chg="add mod">
          <ac:chgData name="Yoel Kortick" userId="167978f5-7f40-4909-85d5-d4149554ad4e" providerId="ADAL" clId="{FF66FE55-1966-4DFB-84DB-289690EFD779}" dt="2024-10-07T13:45:15.452" v="1297" actId="208"/>
          <ac:picMkLst>
            <pc:docMk/>
            <pc:sldMk cId="732666828" sldId="677"/>
            <ac:picMk id="13" creationId="{E66B2D59-88FC-FFD2-CD5A-0057C1D0B31B}"/>
          </ac:picMkLst>
        </pc:picChg>
      </pc:sldChg>
      <pc:sldChg chg="addSp delSp modSp add mod">
        <pc:chgData name="Yoel Kortick" userId="167978f5-7f40-4909-85d5-d4149554ad4e" providerId="ADAL" clId="{FF66FE55-1966-4DFB-84DB-289690EFD779}" dt="2024-10-08T06:10:37.996" v="6829"/>
        <pc:sldMkLst>
          <pc:docMk/>
          <pc:sldMk cId="3342980035" sldId="678"/>
        </pc:sldMkLst>
        <pc:spChg chg="mod">
          <ac:chgData name="Yoel Kortick" userId="167978f5-7f40-4909-85d5-d4149554ad4e" providerId="ADAL" clId="{FF66FE55-1966-4DFB-84DB-289690EFD779}" dt="2024-10-08T06:10:37.996" v="6829"/>
          <ac:spMkLst>
            <pc:docMk/>
            <pc:sldMk cId="3342980035" sldId="678"/>
            <ac:spMk id="2" creationId="{D581341C-F99D-9E6E-625C-93497F127A1D}"/>
          </ac:spMkLst>
        </pc:spChg>
        <pc:spChg chg="add mod">
          <ac:chgData name="Yoel Kortick" userId="167978f5-7f40-4909-85d5-d4149554ad4e" providerId="ADAL" clId="{FF66FE55-1966-4DFB-84DB-289690EFD779}" dt="2024-10-07T13:49:59.256" v="1421" actId="14100"/>
          <ac:spMkLst>
            <pc:docMk/>
            <pc:sldMk cId="3342980035" sldId="678"/>
            <ac:spMk id="5" creationId="{3EAD1CDB-9100-2EBF-3AFC-6D70D58F5C15}"/>
          </ac:spMkLst>
        </pc:spChg>
        <pc:spChg chg="del">
          <ac:chgData name="Yoel Kortick" userId="167978f5-7f40-4909-85d5-d4149554ad4e" providerId="ADAL" clId="{FF66FE55-1966-4DFB-84DB-289690EFD779}" dt="2024-10-07T13:49:20.893" v="1389" actId="478"/>
          <ac:spMkLst>
            <pc:docMk/>
            <pc:sldMk cId="3342980035" sldId="678"/>
            <ac:spMk id="6" creationId="{CF489754-7FC1-2387-2A34-F1F114E422C3}"/>
          </ac:spMkLst>
        </pc:spChg>
        <pc:spChg chg="mod">
          <ac:chgData name="Yoel Kortick" userId="167978f5-7f40-4909-85d5-d4149554ad4e" providerId="ADAL" clId="{FF66FE55-1966-4DFB-84DB-289690EFD779}" dt="2024-10-08T06:09:30.682" v="6820"/>
          <ac:spMkLst>
            <pc:docMk/>
            <pc:sldMk cId="3342980035" sldId="678"/>
            <ac:spMk id="10" creationId="{4C5297D4-1A90-BA7E-1EA2-3486955EA032}"/>
          </ac:spMkLst>
        </pc:spChg>
        <pc:spChg chg="mod">
          <ac:chgData name="Yoel Kortick" userId="167978f5-7f40-4909-85d5-d4149554ad4e" providerId="ADAL" clId="{FF66FE55-1966-4DFB-84DB-289690EFD779}" dt="2024-10-07T13:49:38.900" v="1413" actId="14100"/>
          <ac:spMkLst>
            <pc:docMk/>
            <pc:sldMk cId="3342980035" sldId="678"/>
            <ac:spMk id="14" creationId="{21B427DB-3A25-A9FA-B2E0-ABAB36F32983}"/>
          </ac:spMkLst>
        </pc:spChg>
        <pc:picChg chg="add mod ord">
          <ac:chgData name="Yoel Kortick" userId="167978f5-7f40-4909-85d5-d4149554ad4e" providerId="ADAL" clId="{FF66FE55-1966-4DFB-84DB-289690EFD779}" dt="2024-10-07T13:49:54.739" v="1420" actId="14100"/>
          <ac:picMkLst>
            <pc:docMk/>
            <pc:sldMk cId="3342980035" sldId="678"/>
            <ac:picMk id="4" creationId="{6DF85B4A-A625-207F-9902-5B6DFDAE3865}"/>
          </ac:picMkLst>
        </pc:picChg>
        <pc:picChg chg="del">
          <ac:chgData name="Yoel Kortick" userId="167978f5-7f40-4909-85d5-d4149554ad4e" providerId="ADAL" clId="{FF66FE55-1966-4DFB-84DB-289690EFD779}" dt="2024-10-07T13:49:19.887" v="1388" actId="478"/>
          <ac:picMkLst>
            <pc:docMk/>
            <pc:sldMk cId="3342980035" sldId="678"/>
            <ac:picMk id="11" creationId="{13BF599A-0D55-6BCD-2FBC-A976F1A51F73}"/>
          </ac:picMkLst>
        </pc:picChg>
        <pc:picChg chg="del">
          <ac:chgData name="Yoel Kortick" userId="167978f5-7f40-4909-85d5-d4149554ad4e" providerId="ADAL" clId="{FF66FE55-1966-4DFB-84DB-289690EFD779}" dt="2024-10-07T13:49:19.398" v="1387" actId="478"/>
          <ac:picMkLst>
            <pc:docMk/>
            <pc:sldMk cId="3342980035" sldId="678"/>
            <ac:picMk id="13" creationId="{E66B2D59-88FC-FFD2-CD5A-0057C1D0B31B}"/>
          </ac:picMkLst>
        </pc:picChg>
      </pc:sldChg>
      <pc:sldChg chg="addSp delSp modSp add mod">
        <pc:chgData name="Yoel Kortick" userId="167978f5-7f40-4909-85d5-d4149554ad4e" providerId="ADAL" clId="{FF66FE55-1966-4DFB-84DB-289690EFD779}" dt="2024-10-08T06:10:37.996" v="6829"/>
        <pc:sldMkLst>
          <pc:docMk/>
          <pc:sldMk cId="1512543655" sldId="679"/>
        </pc:sldMkLst>
        <pc:spChg chg="mod">
          <ac:chgData name="Yoel Kortick" userId="167978f5-7f40-4909-85d5-d4149554ad4e" providerId="ADAL" clId="{FF66FE55-1966-4DFB-84DB-289690EFD779}" dt="2024-10-08T06:10:37.996" v="6829"/>
          <ac:spMkLst>
            <pc:docMk/>
            <pc:sldMk cId="1512543655" sldId="679"/>
            <ac:spMk id="2" creationId="{D581341C-F99D-9E6E-625C-93497F127A1D}"/>
          </ac:spMkLst>
        </pc:spChg>
        <pc:spChg chg="del">
          <ac:chgData name="Yoel Kortick" userId="167978f5-7f40-4909-85d5-d4149554ad4e" providerId="ADAL" clId="{FF66FE55-1966-4DFB-84DB-289690EFD779}" dt="2024-10-07T13:56:43.106" v="2202" actId="478"/>
          <ac:spMkLst>
            <pc:docMk/>
            <pc:sldMk cId="1512543655" sldId="679"/>
            <ac:spMk id="5" creationId="{3EAD1CDB-9100-2EBF-3AFC-6D70D58F5C15}"/>
          </ac:spMkLst>
        </pc:spChg>
        <pc:spChg chg="mod">
          <ac:chgData name="Yoel Kortick" userId="167978f5-7f40-4909-85d5-d4149554ad4e" providerId="ADAL" clId="{FF66FE55-1966-4DFB-84DB-289690EFD779}" dt="2024-10-08T06:09:30.682" v="6820"/>
          <ac:spMkLst>
            <pc:docMk/>
            <pc:sldMk cId="1512543655" sldId="679"/>
            <ac:spMk id="10" creationId="{4C5297D4-1A90-BA7E-1EA2-3486955EA032}"/>
          </ac:spMkLst>
        </pc:spChg>
        <pc:spChg chg="add mod">
          <ac:chgData name="Yoel Kortick" userId="167978f5-7f40-4909-85d5-d4149554ad4e" providerId="ADAL" clId="{FF66FE55-1966-4DFB-84DB-289690EFD779}" dt="2024-10-07T13:54:03.329" v="1973" actId="14100"/>
          <ac:spMkLst>
            <pc:docMk/>
            <pc:sldMk cId="1512543655" sldId="679"/>
            <ac:spMk id="11" creationId="{4B4DC9B0-C1B6-2C8C-22C2-D14EA7267D76}"/>
          </ac:spMkLst>
        </pc:spChg>
        <pc:spChg chg="add mod">
          <ac:chgData name="Yoel Kortick" userId="167978f5-7f40-4909-85d5-d4149554ad4e" providerId="ADAL" clId="{FF66FE55-1966-4DFB-84DB-289690EFD779}" dt="2024-10-07T13:54:15.351" v="2058" actId="1038"/>
          <ac:spMkLst>
            <pc:docMk/>
            <pc:sldMk cId="1512543655" sldId="679"/>
            <ac:spMk id="12" creationId="{89A77528-8A11-ABCB-E6CC-2FC73F3EEC4A}"/>
          </ac:spMkLst>
        </pc:spChg>
        <pc:spChg chg="add mod">
          <ac:chgData name="Yoel Kortick" userId="167978f5-7f40-4909-85d5-d4149554ad4e" providerId="ADAL" clId="{FF66FE55-1966-4DFB-84DB-289690EFD779}" dt="2024-10-07T13:54:34.435" v="2160" actId="14100"/>
          <ac:spMkLst>
            <pc:docMk/>
            <pc:sldMk cId="1512543655" sldId="679"/>
            <ac:spMk id="13" creationId="{B5B18CA8-5686-878C-440D-2531F9CE5EEC}"/>
          </ac:spMkLst>
        </pc:spChg>
        <pc:spChg chg="del">
          <ac:chgData name="Yoel Kortick" userId="167978f5-7f40-4909-85d5-d4149554ad4e" providerId="ADAL" clId="{FF66FE55-1966-4DFB-84DB-289690EFD779}" dt="2024-10-07T13:56:41.738" v="2201" actId="478"/>
          <ac:spMkLst>
            <pc:docMk/>
            <pc:sldMk cId="1512543655" sldId="679"/>
            <ac:spMk id="14" creationId="{21B427DB-3A25-A9FA-B2E0-ABAB36F32983}"/>
          </ac:spMkLst>
        </pc:spChg>
        <pc:picChg chg="del">
          <ac:chgData name="Yoel Kortick" userId="167978f5-7f40-4909-85d5-d4149554ad4e" providerId="ADAL" clId="{FF66FE55-1966-4DFB-84DB-289690EFD779}" dt="2024-10-07T13:51:49.911" v="1733" actId="478"/>
          <ac:picMkLst>
            <pc:docMk/>
            <pc:sldMk cId="1512543655" sldId="679"/>
            <ac:picMk id="4" creationId="{6DF85B4A-A625-207F-9902-5B6DFDAE3865}"/>
          </ac:picMkLst>
        </pc:picChg>
        <pc:picChg chg="add mod ord">
          <ac:chgData name="Yoel Kortick" userId="167978f5-7f40-4909-85d5-d4149554ad4e" providerId="ADAL" clId="{FF66FE55-1966-4DFB-84DB-289690EFD779}" dt="2024-10-07T13:56:38.617" v="2200" actId="167"/>
          <ac:picMkLst>
            <pc:docMk/>
            <pc:sldMk cId="1512543655" sldId="679"/>
            <ac:picMk id="6" creationId="{70E3162E-D73E-4345-C984-89938E483869}"/>
          </ac:picMkLst>
        </pc:picChg>
      </pc:sldChg>
      <pc:sldChg chg="addSp delSp modSp add mod">
        <pc:chgData name="Yoel Kortick" userId="167978f5-7f40-4909-85d5-d4149554ad4e" providerId="ADAL" clId="{FF66FE55-1966-4DFB-84DB-289690EFD779}" dt="2024-10-08T06:11:24.238" v="6831"/>
        <pc:sldMkLst>
          <pc:docMk/>
          <pc:sldMk cId="4063833538" sldId="680"/>
        </pc:sldMkLst>
        <pc:spChg chg="mod">
          <ac:chgData name="Yoel Kortick" userId="167978f5-7f40-4909-85d5-d4149554ad4e" providerId="ADAL" clId="{FF66FE55-1966-4DFB-84DB-289690EFD779}" dt="2024-10-08T06:11:24.238" v="6831"/>
          <ac:spMkLst>
            <pc:docMk/>
            <pc:sldMk cId="4063833538" sldId="680"/>
            <ac:spMk id="2" creationId="{D581341C-F99D-9E6E-625C-93497F127A1D}"/>
          </ac:spMkLst>
        </pc:spChg>
        <pc:spChg chg="del">
          <ac:chgData name="Yoel Kortick" userId="167978f5-7f40-4909-85d5-d4149554ad4e" providerId="ADAL" clId="{FF66FE55-1966-4DFB-84DB-289690EFD779}" dt="2024-10-07T14:03:50.990" v="2227" actId="478"/>
          <ac:spMkLst>
            <pc:docMk/>
            <pc:sldMk cId="4063833538" sldId="680"/>
            <ac:spMk id="5" creationId="{3EAD1CDB-9100-2EBF-3AFC-6D70D58F5C15}"/>
          </ac:spMkLst>
        </pc:spChg>
        <pc:spChg chg="mod">
          <ac:chgData name="Yoel Kortick" userId="167978f5-7f40-4909-85d5-d4149554ad4e" providerId="ADAL" clId="{FF66FE55-1966-4DFB-84DB-289690EFD779}" dt="2024-10-08T06:09:30.682" v="6820"/>
          <ac:spMkLst>
            <pc:docMk/>
            <pc:sldMk cId="4063833538" sldId="680"/>
            <ac:spMk id="10" creationId="{4C5297D4-1A90-BA7E-1EA2-3486955EA032}"/>
          </ac:spMkLst>
        </pc:spChg>
        <pc:spChg chg="del">
          <ac:chgData name="Yoel Kortick" userId="167978f5-7f40-4909-85d5-d4149554ad4e" providerId="ADAL" clId="{FF66FE55-1966-4DFB-84DB-289690EFD779}" dt="2024-10-07T14:03:57.911" v="2230" actId="478"/>
          <ac:spMkLst>
            <pc:docMk/>
            <pc:sldMk cId="4063833538" sldId="680"/>
            <ac:spMk id="11" creationId="{4B4DC9B0-C1B6-2C8C-22C2-D14EA7267D76}"/>
          </ac:spMkLst>
        </pc:spChg>
        <pc:spChg chg="del">
          <ac:chgData name="Yoel Kortick" userId="167978f5-7f40-4909-85d5-d4149554ad4e" providerId="ADAL" clId="{FF66FE55-1966-4DFB-84DB-289690EFD779}" dt="2024-10-07T14:03:47.610" v="2226" actId="478"/>
          <ac:spMkLst>
            <pc:docMk/>
            <pc:sldMk cId="4063833538" sldId="680"/>
            <ac:spMk id="12" creationId="{89A77528-8A11-ABCB-E6CC-2FC73F3EEC4A}"/>
          </ac:spMkLst>
        </pc:spChg>
        <pc:spChg chg="del">
          <ac:chgData name="Yoel Kortick" userId="167978f5-7f40-4909-85d5-d4149554ad4e" providerId="ADAL" clId="{FF66FE55-1966-4DFB-84DB-289690EFD779}" dt="2024-10-07T14:03:52.191" v="2228" actId="478"/>
          <ac:spMkLst>
            <pc:docMk/>
            <pc:sldMk cId="4063833538" sldId="680"/>
            <ac:spMk id="13" creationId="{B5B18CA8-5686-878C-440D-2531F9CE5EEC}"/>
          </ac:spMkLst>
        </pc:spChg>
        <pc:spChg chg="del">
          <ac:chgData name="Yoel Kortick" userId="167978f5-7f40-4909-85d5-d4149554ad4e" providerId="ADAL" clId="{FF66FE55-1966-4DFB-84DB-289690EFD779}" dt="2024-10-07T14:03:53.166" v="2229" actId="478"/>
          <ac:spMkLst>
            <pc:docMk/>
            <pc:sldMk cId="4063833538" sldId="680"/>
            <ac:spMk id="14" creationId="{21B427DB-3A25-A9FA-B2E0-ABAB36F32983}"/>
          </ac:spMkLst>
        </pc:spChg>
        <pc:spChg chg="add">
          <ac:chgData name="Yoel Kortick" userId="167978f5-7f40-4909-85d5-d4149554ad4e" providerId="ADAL" clId="{FF66FE55-1966-4DFB-84DB-289690EFD779}" dt="2024-10-07T14:07:40.226" v="2400" actId="11529"/>
          <ac:spMkLst>
            <pc:docMk/>
            <pc:sldMk cId="4063833538" sldId="680"/>
            <ac:spMk id="15" creationId="{B1B36776-AF87-6E7F-23CB-E2A3368B7693}"/>
          </ac:spMkLst>
        </pc:spChg>
        <pc:spChg chg="add">
          <ac:chgData name="Yoel Kortick" userId="167978f5-7f40-4909-85d5-d4149554ad4e" providerId="ADAL" clId="{FF66FE55-1966-4DFB-84DB-289690EFD779}" dt="2024-10-07T14:07:45.762" v="2401" actId="11529"/>
          <ac:spMkLst>
            <pc:docMk/>
            <pc:sldMk cId="4063833538" sldId="680"/>
            <ac:spMk id="16" creationId="{D688F3B6-BE13-5CBE-3199-02A0F427770F}"/>
          </ac:spMkLst>
        </pc:spChg>
        <pc:spChg chg="add mod">
          <ac:chgData name="Yoel Kortick" userId="167978f5-7f40-4909-85d5-d4149554ad4e" providerId="ADAL" clId="{FF66FE55-1966-4DFB-84DB-289690EFD779}" dt="2024-10-07T14:07:56.683" v="2406" actId="1037"/>
          <ac:spMkLst>
            <pc:docMk/>
            <pc:sldMk cId="4063833538" sldId="680"/>
            <ac:spMk id="17" creationId="{C3B75227-EE05-DF98-AB38-75B005C76B3A}"/>
          </ac:spMkLst>
        </pc:spChg>
        <pc:picChg chg="add mod ord">
          <ac:chgData name="Yoel Kortick" userId="167978f5-7f40-4909-85d5-d4149554ad4e" providerId="ADAL" clId="{FF66FE55-1966-4DFB-84DB-289690EFD779}" dt="2024-10-07T14:03:43.517" v="2225" actId="167"/>
          <ac:picMkLst>
            <pc:docMk/>
            <pc:sldMk cId="4063833538" sldId="680"/>
            <ac:picMk id="4" creationId="{7BCB8974-4949-E9BF-AC92-D0A2961147EB}"/>
          </ac:picMkLst>
        </pc:picChg>
        <pc:picChg chg="del">
          <ac:chgData name="Yoel Kortick" userId="167978f5-7f40-4909-85d5-d4149554ad4e" providerId="ADAL" clId="{FF66FE55-1966-4DFB-84DB-289690EFD779}" dt="2024-10-07T13:56:07.088" v="2189" actId="478"/>
          <ac:picMkLst>
            <pc:docMk/>
            <pc:sldMk cId="4063833538" sldId="680"/>
            <ac:picMk id="6" creationId="{70E3162E-D73E-4345-C984-89938E483869}"/>
          </ac:picMkLst>
        </pc:picChg>
      </pc:sldChg>
      <pc:sldChg chg="addSp delSp modSp add mod">
        <pc:chgData name="Yoel Kortick" userId="167978f5-7f40-4909-85d5-d4149554ad4e" providerId="ADAL" clId="{FF66FE55-1966-4DFB-84DB-289690EFD779}" dt="2024-10-08T06:10:37.996" v="6829"/>
        <pc:sldMkLst>
          <pc:docMk/>
          <pc:sldMk cId="2075432701" sldId="681"/>
        </pc:sldMkLst>
        <pc:spChg chg="mod">
          <ac:chgData name="Yoel Kortick" userId="167978f5-7f40-4909-85d5-d4149554ad4e" providerId="ADAL" clId="{FF66FE55-1966-4DFB-84DB-289690EFD779}" dt="2024-10-08T06:10:37.996" v="6829"/>
          <ac:spMkLst>
            <pc:docMk/>
            <pc:sldMk cId="2075432701" sldId="681"/>
            <ac:spMk id="2" creationId="{D581341C-F99D-9E6E-625C-93497F127A1D}"/>
          </ac:spMkLst>
        </pc:spChg>
        <pc:spChg chg="mod">
          <ac:chgData name="Yoel Kortick" userId="167978f5-7f40-4909-85d5-d4149554ad4e" providerId="ADAL" clId="{FF66FE55-1966-4DFB-84DB-289690EFD779}" dt="2024-10-08T06:09:30.682" v="6820"/>
          <ac:spMkLst>
            <pc:docMk/>
            <pc:sldMk cId="2075432701" sldId="681"/>
            <ac:spMk id="10" creationId="{4C5297D4-1A90-BA7E-1EA2-3486955EA032}"/>
          </ac:spMkLst>
        </pc:spChg>
        <pc:spChg chg="del">
          <ac:chgData name="Yoel Kortick" userId="167978f5-7f40-4909-85d5-d4149554ad4e" providerId="ADAL" clId="{FF66FE55-1966-4DFB-84DB-289690EFD779}" dt="2024-10-07T14:14:53.249" v="2871" actId="478"/>
          <ac:spMkLst>
            <pc:docMk/>
            <pc:sldMk cId="2075432701" sldId="681"/>
            <ac:spMk id="15" creationId="{B1B36776-AF87-6E7F-23CB-E2A3368B7693}"/>
          </ac:spMkLst>
        </pc:spChg>
        <pc:spChg chg="del">
          <ac:chgData name="Yoel Kortick" userId="167978f5-7f40-4909-85d5-d4149554ad4e" providerId="ADAL" clId="{FF66FE55-1966-4DFB-84DB-289690EFD779}" dt="2024-10-07T14:14:54.328" v="2872" actId="478"/>
          <ac:spMkLst>
            <pc:docMk/>
            <pc:sldMk cId="2075432701" sldId="681"/>
            <ac:spMk id="16" creationId="{D688F3B6-BE13-5CBE-3199-02A0F427770F}"/>
          </ac:spMkLst>
        </pc:spChg>
        <pc:spChg chg="del">
          <ac:chgData name="Yoel Kortick" userId="167978f5-7f40-4909-85d5-d4149554ad4e" providerId="ADAL" clId="{FF66FE55-1966-4DFB-84DB-289690EFD779}" dt="2024-10-07T14:14:56.613" v="2873" actId="478"/>
          <ac:spMkLst>
            <pc:docMk/>
            <pc:sldMk cId="2075432701" sldId="681"/>
            <ac:spMk id="17" creationId="{C3B75227-EE05-DF98-AB38-75B005C76B3A}"/>
          </ac:spMkLst>
        </pc:spChg>
        <pc:picChg chg="del">
          <ac:chgData name="Yoel Kortick" userId="167978f5-7f40-4909-85d5-d4149554ad4e" providerId="ADAL" clId="{FF66FE55-1966-4DFB-84DB-289690EFD779}" dt="2024-10-07T14:09:13.492" v="2431" actId="478"/>
          <ac:picMkLst>
            <pc:docMk/>
            <pc:sldMk cId="2075432701" sldId="681"/>
            <ac:picMk id="4" creationId="{7BCB8974-4949-E9BF-AC92-D0A2961147EB}"/>
          </ac:picMkLst>
        </pc:picChg>
        <pc:picChg chg="add del mod">
          <ac:chgData name="Yoel Kortick" userId="167978f5-7f40-4909-85d5-d4149554ad4e" providerId="ADAL" clId="{FF66FE55-1966-4DFB-84DB-289690EFD779}" dt="2024-10-07T14:10:35.945" v="2532" actId="478"/>
          <ac:picMkLst>
            <pc:docMk/>
            <pc:sldMk cId="2075432701" sldId="681"/>
            <ac:picMk id="5" creationId="{F0C871EF-481B-6EB4-9969-03B0E1CF07ED}"/>
          </ac:picMkLst>
        </pc:picChg>
        <pc:picChg chg="add mod ord">
          <ac:chgData name="Yoel Kortick" userId="167978f5-7f40-4909-85d5-d4149554ad4e" providerId="ADAL" clId="{FF66FE55-1966-4DFB-84DB-289690EFD779}" dt="2024-10-07T14:15:00.301" v="2885" actId="1035"/>
          <ac:picMkLst>
            <pc:docMk/>
            <pc:sldMk cId="2075432701" sldId="681"/>
            <ac:picMk id="11" creationId="{45C9795A-15D8-5395-EB6F-8ABD0379F631}"/>
          </ac:picMkLst>
        </pc:picChg>
      </pc:sldChg>
      <pc:sldChg chg="addSp delSp modSp add mod">
        <pc:chgData name="Yoel Kortick" userId="167978f5-7f40-4909-85d5-d4149554ad4e" providerId="ADAL" clId="{FF66FE55-1966-4DFB-84DB-289690EFD779}" dt="2024-10-08T06:10:37.996" v="6829"/>
        <pc:sldMkLst>
          <pc:docMk/>
          <pc:sldMk cId="3999415063" sldId="682"/>
        </pc:sldMkLst>
        <pc:spChg chg="mod">
          <ac:chgData name="Yoel Kortick" userId="167978f5-7f40-4909-85d5-d4149554ad4e" providerId="ADAL" clId="{FF66FE55-1966-4DFB-84DB-289690EFD779}" dt="2024-10-08T06:10:37.996" v="6829"/>
          <ac:spMkLst>
            <pc:docMk/>
            <pc:sldMk cId="3999415063" sldId="682"/>
            <ac:spMk id="2" creationId="{D581341C-F99D-9E6E-625C-93497F127A1D}"/>
          </ac:spMkLst>
        </pc:spChg>
        <pc:spChg chg="mod">
          <ac:chgData name="Yoel Kortick" userId="167978f5-7f40-4909-85d5-d4149554ad4e" providerId="ADAL" clId="{FF66FE55-1966-4DFB-84DB-289690EFD779}" dt="2024-10-08T06:09:30.682" v="6820"/>
          <ac:spMkLst>
            <pc:docMk/>
            <pc:sldMk cId="3999415063" sldId="682"/>
            <ac:spMk id="10" creationId="{4C5297D4-1A90-BA7E-1EA2-3486955EA032}"/>
          </ac:spMkLst>
        </pc:spChg>
        <pc:picChg chg="add mod">
          <ac:chgData name="Yoel Kortick" userId="167978f5-7f40-4909-85d5-d4149554ad4e" providerId="ADAL" clId="{FF66FE55-1966-4DFB-84DB-289690EFD779}" dt="2024-10-07T14:34:47.379" v="3285" actId="208"/>
          <ac:picMkLst>
            <pc:docMk/>
            <pc:sldMk cId="3999415063" sldId="682"/>
            <ac:picMk id="4" creationId="{F468F630-F167-025F-D258-73D0912875BA}"/>
          </ac:picMkLst>
        </pc:picChg>
        <pc:picChg chg="del">
          <ac:chgData name="Yoel Kortick" userId="167978f5-7f40-4909-85d5-d4149554ad4e" providerId="ADAL" clId="{FF66FE55-1966-4DFB-84DB-289690EFD779}" dt="2024-10-07T14:30:23.857" v="3022" actId="478"/>
          <ac:picMkLst>
            <pc:docMk/>
            <pc:sldMk cId="3999415063" sldId="682"/>
            <ac:picMk id="11" creationId="{45C9795A-15D8-5395-EB6F-8ABD0379F631}"/>
          </ac:picMkLst>
        </pc:picChg>
      </pc:sldChg>
      <pc:sldChg chg="addSp delSp modSp add mod">
        <pc:chgData name="Yoel Kortick" userId="167978f5-7f40-4909-85d5-d4149554ad4e" providerId="ADAL" clId="{FF66FE55-1966-4DFB-84DB-289690EFD779}" dt="2024-10-08T06:16:56.729" v="6865" actId="20577"/>
        <pc:sldMkLst>
          <pc:docMk/>
          <pc:sldMk cId="4102826803" sldId="683"/>
        </pc:sldMkLst>
        <pc:spChg chg="mod">
          <ac:chgData name="Yoel Kortick" userId="167978f5-7f40-4909-85d5-d4149554ad4e" providerId="ADAL" clId="{FF66FE55-1966-4DFB-84DB-289690EFD779}" dt="2024-10-08T06:16:56.729" v="6865" actId="20577"/>
          <ac:spMkLst>
            <pc:docMk/>
            <pc:sldMk cId="4102826803" sldId="683"/>
            <ac:spMk id="2" creationId="{D581341C-F99D-9E6E-625C-93497F127A1D}"/>
          </ac:spMkLst>
        </pc:spChg>
        <pc:spChg chg="mod">
          <ac:chgData name="Yoel Kortick" userId="167978f5-7f40-4909-85d5-d4149554ad4e" providerId="ADAL" clId="{FF66FE55-1966-4DFB-84DB-289690EFD779}" dt="2024-10-08T06:09:30.682" v="6820"/>
          <ac:spMkLst>
            <pc:docMk/>
            <pc:sldMk cId="4102826803" sldId="683"/>
            <ac:spMk id="10" creationId="{4C5297D4-1A90-BA7E-1EA2-3486955EA032}"/>
          </ac:spMkLst>
        </pc:spChg>
        <pc:picChg chg="del">
          <ac:chgData name="Yoel Kortick" userId="167978f5-7f40-4909-85d5-d4149554ad4e" providerId="ADAL" clId="{FF66FE55-1966-4DFB-84DB-289690EFD779}" dt="2024-10-07T14:35:15.526" v="3300" actId="478"/>
          <ac:picMkLst>
            <pc:docMk/>
            <pc:sldMk cId="4102826803" sldId="683"/>
            <ac:picMk id="4" creationId="{F468F630-F167-025F-D258-73D0912875BA}"/>
          </ac:picMkLst>
        </pc:picChg>
        <pc:picChg chg="add mod">
          <ac:chgData name="Yoel Kortick" userId="167978f5-7f40-4909-85d5-d4149554ad4e" providerId="ADAL" clId="{FF66FE55-1966-4DFB-84DB-289690EFD779}" dt="2024-10-07T14:35:20.654" v="3334" actId="208"/>
          <ac:picMkLst>
            <pc:docMk/>
            <pc:sldMk cId="4102826803" sldId="683"/>
            <ac:picMk id="5" creationId="{3E708DDE-BFA9-7067-EC28-891DF82F3E84}"/>
          </ac:picMkLst>
        </pc:picChg>
      </pc:sldChg>
      <pc:sldChg chg="addSp delSp modSp add mod">
        <pc:chgData name="Yoel Kortick" userId="167978f5-7f40-4909-85d5-d4149554ad4e" providerId="ADAL" clId="{FF66FE55-1966-4DFB-84DB-289690EFD779}" dt="2024-10-08T06:17:25.350" v="6872" actId="20577"/>
        <pc:sldMkLst>
          <pc:docMk/>
          <pc:sldMk cId="3875316876" sldId="684"/>
        </pc:sldMkLst>
        <pc:spChg chg="mod">
          <ac:chgData name="Yoel Kortick" userId="167978f5-7f40-4909-85d5-d4149554ad4e" providerId="ADAL" clId="{FF66FE55-1966-4DFB-84DB-289690EFD779}" dt="2024-10-08T06:17:25.350" v="6872" actId="20577"/>
          <ac:spMkLst>
            <pc:docMk/>
            <pc:sldMk cId="3875316876" sldId="684"/>
            <ac:spMk id="2" creationId="{D581341C-F99D-9E6E-625C-93497F127A1D}"/>
          </ac:spMkLst>
        </pc:spChg>
        <pc:spChg chg="add mod">
          <ac:chgData name="Yoel Kortick" userId="167978f5-7f40-4909-85d5-d4149554ad4e" providerId="ADAL" clId="{FF66FE55-1966-4DFB-84DB-289690EFD779}" dt="2024-10-08T04:23:02.207" v="3803" actId="1035"/>
          <ac:spMkLst>
            <pc:docMk/>
            <pc:sldMk cId="3875316876" sldId="684"/>
            <ac:spMk id="12" creationId="{0DD438CE-1B7E-909B-54F0-326F7626D28C}"/>
          </ac:spMkLst>
        </pc:spChg>
        <pc:spChg chg="add mod">
          <ac:chgData name="Yoel Kortick" userId="167978f5-7f40-4909-85d5-d4149554ad4e" providerId="ADAL" clId="{FF66FE55-1966-4DFB-84DB-289690EFD779}" dt="2024-10-08T04:23:02.207" v="3803" actId="1035"/>
          <ac:spMkLst>
            <pc:docMk/>
            <pc:sldMk cId="3875316876" sldId="684"/>
            <ac:spMk id="13" creationId="{17F2144E-3D2C-3A51-8A9A-A1511F55A74B}"/>
          </ac:spMkLst>
        </pc:spChg>
        <pc:spChg chg="add mod">
          <ac:chgData name="Yoel Kortick" userId="167978f5-7f40-4909-85d5-d4149554ad4e" providerId="ADAL" clId="{FF66FE55-1966-4DFB-84DB-289690EFD779}" dt="2024-10-08T04:21:22.406" v="3776" actId="1035"/>
          <ac:spMkLst>
            <pc:docMk/>
            <pc:sldMk cId="3875316876" sldId="684"/>
            <ac:spMk id="14" creationId="{83C404CA-2534-AC9C-8799-1C1DE4159837}"/>
          </ac:spMkLst>
        </pc:spChg>
        <pc:picChg chg="del">
          <ac:chgData name="Yoel Kortick" userId="167978f5-7f40-4909-85d5-d4149554ad4e" providerId="ADAL" clId="{FF66FE55-1966-4DFB-84DB-289690EFD779}" dt="2024-10-08T04:19:11.433" v="3761" actId="478"/>
          <ac:picMkLst>
            <pc:docMk/>
            <pc:sldMk cId="3875316876" sldId="684"/>
            <ac:picMk id="4" creationId="{5D8E6D9F-CAD3-58F1-6599-CBE8957F7A93}"/>
          </ac:picMkLst>
        </pc:picChg>
        <pc:picChg chg="add mod">
          <ac:chgData name="Yoel Kortick" userId="167978f5-7f40-4909-85d5-d4149554ad4e" providerId="ADAL" clId="{FF66FE55-1966-4DFB-84DB-289690EFD779}" dt="2024-10-08T04:23:02.207" v="3803" actId="1035"/>
          <ac:picMkLst>
            <pc:docMk/>
            <pc:sldMk cId="3875316876" sldId="684"/>
            <ac:picMk id="5" creationId="{C1C784DD-127C-DB20-C34B-22A4CFCA4885}"/>
          </ac:picMkLst>
        </pc:picChg>
        <pc:picChg chg="add mod">
          <ac:chgData name="Yoel Kortick" userId="167978f5-7f40-4909-85d5-d4149554ad4e" providerId="ADAL" clId="{FF66FE55-1966-4DFB-84DB-289690EFD779}" dt="2024-10-08T04:21:01.731" v="3770" actId="208"/>
          <ac:picMkLst>
            <pc:docMk/>
            <pc:sldMk cId="3875316876" sldId="684"/>
            <ac:picMk id="11" creationId="{E5681957-34FC-A1A6-DBE7-F0FA3D8E5A1C}"/>
          </ac:picMkLst>
        </pc:picChg>
      </pc:sldChg>
      <pc:sldChg chg="modSp del">
        <pc:chgData name="Yoel Kortick" userId="167978f5-7f40-4909-85d5-d4149554ad4e" providerId="ADAL" clId="{FF66FE55-1966-4DFB-84DB-289690EFD779}" dt="2024-10-07T13:30:47.747" v="446" actId="47"/>
        <pc:sldMkLst>
          <pc:docMk/>
          <pc:sldMk cId="1057754185" sldId="685"/>
        </pc:sldMkLst>
        <pc:spChg chg="mod">
          <ac:chgData name="Yoel Kortick" userId="167978f5-7f40-4909-85d5-d4149554ad4e" providerId="ADAL" clId="{FF66FE55-1966-4DFB-84DB-289690EFD779}" dt="2024-10-07T13:26:28.407" v="3"/>
          <ac:spMkLst>
            <pc:docMk/>
            <pc:sldMk cId="1057754185" sldId="685"/>
            <ac:spMk id="10" creationId="{4C5297D4-1A90-BA7E-1EA2-3486955EA032}"/>
          </ac:spMkLst>
        </pc:spChg>
      </pc:sldChg>
      <pc:sldChg chg="addSp delSp modSp add mod">
        <pc:chgData name="Yoel Kortick" userId="167978f5-7f40-4909-85d5-d4149554ad4e" providerId="ADAL" clId="{FF66FE55-1966-4DFB-84DB-289690EFD779}" dt="2024-10-08T06:18:21.752" v="6875" actId="20577"/>
        <pc:sldMkLst>
          <pc:docMk/>
          <pc:sldMk cId="3698086778" sldId="685"/>
        </pc:sldMkLst>
        <pc:spChg chg="mod">
          <ac:chgData name="Yoel Kortick" userId="167978f5-7f40-4909-85d5-d4149554ad4e" providerId="ADAL" clId="{FF66FE55-1966-4DFB-84DB-289690EFD779}" dt="2024-10-08T06:18:21.752" v="6875" actId="20577"/>
          <ac:spMkLst>
            <pc:docMk/>
            <pc:sldMk cId="3698086778" sldId="685"/>
            <ac:spMk id="2" creationId="{D581341C-F99D-9E6E-625C-93497F127A1D}"/>
          </ac:spMkLst>
        </pc:spChg>
        <pc:spChg chg="add mod">
          <ac:chgData name="Yoel Kortick" userId="167978f5-7f40-4909-85d5-d4149554ad4e" providerId="ADAL" clId="{FF66FE55-1966-4DFB-84DB-289690EFD779}" dt="2024-10-08T04:25:18.737" v="4005" actId="1036"/>
          <ac:spMkLst>
            <pc:docMk/>
            <pc:sldMk cId="3698086778" sldId="685"/>
            <ac:spMk id="6" creationId="{288E70A1-61BE-058F-7A64-563E89C59906}"/>
          </ac:spMkLst>
        </pc:spChg>
        <pc:spChg chg="mod">
          <ac:chgData name="Yoel Kortick" userId="167978f5-7f40-4909-85d5-d4149554ad4e" providerId="ADAL" clId="{FF66FE55-1966-4DFB-84DB-289690EFD779}" dt="2024-10-08T04:25:18.737" v="4005" actId="1036"/>
          <ac:spMkLst>
            <pc:docMk/>
            <pc:sldMk cId="3698086778" sldId="685"/>
            <ac:spMk id="12" creationId="{0DD438CE-1B7E-909B-54F0-326F7626D28C}"/>
          </ac:spMkLst>
        </pc:spChg>
        <pc:spChg chg="mod">
          <ac:chgData name="Yoel Kortick" userId="167978f5-7f40-4909-85d5-d4149554ad4e" providerId="ADAL" clId="{FF66FE55-1966-4DFB-84DB-289690EFD779}" dt="2024-10-08T04:25:18.737" v="4005" actId="1036"/>
          <ac:spMkLst>
            <pc:docMk/>
            <pc:sldMk cId="3698086778" sldId="685"/>
            <ac:spMk id="13" creationId="{17F2144E-3D2C-3A51-8A9A-A1511F55A74B}"/>
          </ac:spMkLst>
        </pc:spChg>
        <pc:spChg chg="mod">
          <ac:chgData name="Yoel Kortick" userId="167978f5-7f40-4909-85d5-d4149554ad4e" providerId="ADAL" clId="{FF66FE55-1966-4DFB-84DB-289690EFD779}" dt="2024-10-08T04:25:18.737" v="4005" actId="1036"/>
          <ac:spMkLst>
            <pc:docMk/>
            <pc:sldMk cId="3698086778" sldId="685"/>
            <ac:spMk id="14" creationId="{83C404CA-2534-AC9C-8799-1C1DE4159837}"/>
          </ac:spMkLst>
        </pc:spChg>
        <pc:picChg chg="add mod ord">
          <ac:chgData name="Yoel Kortick" userId="167978f5-7f40-4909-85d5-d4149554ad4e" providerId="ADAL" clId="{FF66FE55-1966-4DFB-84DB-289690EFD779}" dt="2024-10-08T04:25:18.737" v="4005" actId="1036"/>
          <ac:picMkLst>
            <pc:docMk/>
            <pc:sldMk cId="3698086778" sldId="685"/>
            <ac:picMk id="4" creationId="{6D7B0232-3061-88B4-8530-03354864138B}"/>
          </ac:picMkLst>
        </pc:picChg>
        <pc:picChg chg="del">
          <ac:chgData name="Yoel Kortick" userId="167978f5-7f40-4909-85d5-d4149554ad4e" providerId="ADAL" clId="{FF66FE55-1966-4DFB-84DB-289690EFD779}" dt="2024-10-08T04:23:41.855" v="3847" actId="478"/>
          <ac:picMkLst>
            <pc:docMk/>
            <pc:sldMk cId="3698086778" sldId="685"/>
            <ac:picMk id="5" creationId="{C1C784DD-127C-DB20-C34B-22A4CFCA4885}"/>
          </ac:picMkLst>
        </pc:picChg>
        <pc:picChg chg="del">
          <ac:chgData name="Yoel Kortick" userId="167978f5-7f40-4909-85d5-d4149554ad4e" providerId="ADAL" clId="{FF66FE55-1966-4DFB-84DB-289690EFD779}" dt="2024-10-08T04:23:42.479" v="3848" actId="478"/>
          <ac:picMkLst>
            <pc:docMk/>
            <pc:sldMk cId="3698086778" sldId="685"/>
            <ac:picMk id="11" creationId="{E5681957-34FC-A1A6-DBE7-F0FA3D8E5A1C}"/>
          </ac:picMkLst>
        </pc:picChg>
      </pc:sldChg>
      <pc:sldChg chg="modSp del">
        <pc:chgData name="Yoel Kortick" userId="167978f5-7f40-4909-85d5-d4149554ad4e" providerId="ADAL" clId="{FF66FE55-1966-4DFB-84DB-289690EFD779}" dt="2024-10-07T13:30:48.395" v="447" actId="47"/>
        <pc:sldMkLst>
          <pc:docMk/>
          <pc:sldMk cId="1245168835" sldId="686"/>
        </pc:sldMkLst>
        <pc:spChg chg="mod">
          <ac:chgData name="Yoel Kortick" userId="167978f5-7f40-4909-85d5-d4149554ad4e" providerId="ADAL" clId="{FF66FE55-1966-4DFB-84DB-289690EFD779}" dt="2024-10-07T13:26:28.407" v="3"/>
          <ac:spMkLst>
            <pc:docMk/>
            <pc:sldMk cId="1245168835" sldId="686"/>
            <ac:spMk id="10" creationId="{4C5297D4-1A90-BA7E-1EA2-3486955EA032}"/>
          </ac:spMkLst>
        </pc:spChg>
      </pc:sldChg>
      <pc:sldChg chg="addSp delSp modSp add mod">
        <pc:chgData name="Yoel Kortick" userId="167978f5-7f40-4909-85d5-d4149554ad4e" providerId="ADAL" clId="{FF66FE55-1966-4DFB-84DB-289690EFD779}" dt="2024-10-08T06:10:37.996" v="6829"/>
        <pc:sldMkLst>
          <pc:docMk/>
          <pc:sldMk cId="2484896031" sldId="686"/>
        </pc:sldMkLst>
        <pc:spChg chg="mod">
          <ac:chgData name="Yoel Kortick" userId="167978f5-7f40-4909-85d5-d4149554ad4e" providerId="ADAL" clId="{FF66FE55-1966-4DFB-84DB-289690EFD779}" dt="2024-10-08T06:10:37.996" v="6829"/>
          <ac:spMkLst>
            <pc:docMk/>
            <pc:sldMk cId="2484896031" sldId="686"/>
            <ac:spMk id="2" creationId="{D581341C-F99D-9E6E-625C-93497F127A1D}"/>
          </ac:spMkLst>
        </pc:spChg>
        <pc:spChg chg="mod">
          <ac:chgData name="Yoel Kortick" userId="167978f5-7f40-4909-85d5-d4149554ad4e" providerId="ADAL" clId="{FF66FE55-1966-4DFB-84DB-289690EFD779}" dt="2024-10-08T04:29:16.605" v="4052" actId="14100"/>
          <ac:spMkLst>
            <pc:docMk/>
            <pc:sldMk cId="2484896031" sldId="686"/>
            <ac:spMk id="6" creationId="{288E70A1-61BE-058F-7A64-563E89C59906}"/>
          </ac:spMkLst>
        </pc:spChg>
        <pc:spChg chg="del">
          <ac:chgData name="Yoel Kortick" userId="167978f5-7f40-4909-85d5-d4149554ad4e" providerId="ADAL" clId="{FF66FE55-1966-4DFB-84DB-289690EFD779}" dt="2024-10-08T04:29:43.454" v="4067" actId="478"/>
          <ac:spMkLst>
            <pc:docMk/>
            <pc:sldMk cId="2484896031" sldId="686"/>
            <ac:spMk id="12" creationId="{0DD438CE-1B7E-909B-54F0-326F7626D28C}"/>
          </ac:spMkLst>
        </pc:spChg>
        <pc:spChg chg="del">
          <ac:chgData name="Yoel Kortick" userId="167978f5-7f40-4909-85d5-d4149554ad4e" providerId="ADAL" clId="{FF66FE55-1966-4DFB-84DB-289690EFD779}" dt="2024-10-08T04:29:42.333" v="4066" actId="478"/>
          <ac:spMkLst>
            <pc:docMk/>
            <pc:sldMk cId="2484896031" sldId="686"/>
            <ac:spMk id="13" creationId="{17F2144E-3D2C-3A51-8A9A-A1511F55A74B}"/>
          </ac:spMkLst>
        </pc:spChg>
        <pc:spChg chg="mod">
          <ac:chgData name="Yoel Kortick" userId="167978f5-7f40-4909-85d5-d4149554ad4e" providerId="ADAL" clId="{FF66FE55-1966-4DFB-84DB-289690EFD779}" dt="2024-10-08T04:29:36.123" v="4064" actId="1038"/>
          <ac:spMkLst>
            <pc:docMk/>
            <pc:sldMk cId="2484896031" sldId="686"/>
            <ac:spMk id="14" creationId="{83C404CA-2534-AC9C-8799-1C1DE4159837}"/>
          </ac:spMkLst>
        </pc:spChg>
        <pc:picChg chg="del">
          <ac:chgData name="Yoel Kortick" userId="167978f5-7f40-4909-85d5-d4149554ad4e" providerId="ADAL" clId="{FF66FE55-1966-4DFB-84DB-289690EFD779}" dt="2024-10-08T04:28:19.375" v="4029" actId="478"/>
          <ac:picMkLst>
            <pc:docMk/>
            <pc:sldMk cId="2484896031" sldId="686"/>
            <ac:picMk id="4" creationId="{6D7B0232-3061-88B4-8530-03354864138B}"/>
          </ac:picMkLst>
        </pc:picChg>
        <pc:picChg chg="add mod ord">
          <ac:chgData name="Yoel Kortick" userId="167978f5-7f40-4909-85d5-d4149554ad4e" providerId="ADAL" clId="{FF66FE55-1966-4DFB-84DB-289690EFD779}" dt="2024-10-08T04:29:38.627" v="4065" actId="167"/>
          <ac:picMkLst>
            <pc:docMk/>
            <pc:sldMk cId="2484896031" sldId="686"/>
            <ac:picMk id="5" creationId="{9180E390-DA18-5642-B52E-83CB92C5FC8D}"/>
          </ac:picMkLst>
        </pc:picChg>
        <pc:picChg chg="add mod ord">
          <ac:chgData name="Yoel Kortick" userId="167978f5-7f40-4909-85d5-d4149554ad4e" providerId="ADAL" clId="{FF66FE55-1966-4DFB-84DB-289690EFD779}" dt="2024-10-08T04:29:45.930" v="4068" actId="167"/>
          <ac:picMkLst>
            <pc:docMk/>
            <pc:sldMk cId="2484896031" sldId="686"/>
            <ac:picMk id="15" creationId="{E68E1106-11F5-759B-ED98-8515C5CF9894}"/>
          </ac:picMkLst>
        </pc:picChg>
      </pc:sldChg>
      <pc:sldChg chg="addSp delSp modSp add mod">
        <pc:chgData name="Yoel Kortick" userId="167978f5-7f40-4909-85d5-d4149554ad4e" providerId="ADAL" clId="{FF66FE55-1966-4DFB-84DB-289690EFD779}" dt="2024-10-08T06:10:37.996" v="6829"/>
        <pc:sldMkLst>
          <pc:docMk/>
          <pc:sldMk cId="3067544596" sldId="687"/>
        </pc:sldMkLst>
        <pc:spChg chg="mod">
          <ac:chgData name="Yoel Kortick" userId="167978f5-7f40-4909-85d5-d4149554ad4e" providerId="ADAL" clId="{FF66FE55-1966-4DFB-84DB-289690EFD779}" dt="2024-10-08T06:10:37.996" v="6829"/>
          <ac:spMkLst>
            <pc:docMk/>
            <pc:sldMk cId="3067544596" sldId="687"/>
            <ac:spMk id="2" creationId="{D581341C-F99D-9E6E-625C-93497F127A1D}"/>
          </ac:spMkLst>
        </pc:spChg>
        <pc:spChg chg="mod">
          <ac:chgData name="Yoel Kortick" userId="167978f5-7f40-4909-85d5-d4149554ad4e" providerId="ADAL" clId="{FF66FE55-1966-4DFB-84DB-289690EFD779}" dt="2024-10-08T04:39:40.069" v="4163" actId="14100"/>
          <ac:spMkLst>
            <pc:docMk/>
            <pc:sldMk cId="3067544596" sldId="687"/>
            <ac:spMk id="6" creationId="{288E70A1-61BE-058F-7A64-563E89C59906}"/>
          </ac:spMkLst>
        </pc:spChg>
        <pc:spChg chg="add mod">
          <ac:chgData name="Yoel Kortick" userId="167978f5-7f40-4909-85d5-d4149554ad4e" providerId="ADAL" clId="{FF66FE55-1966-4DFB-84DB-289690EFD779}" dt="2024-10-08T04:39:55.981" v="4166" actId="1076"/>
          <ac:spMkLst>
            <pc:docMk/>
            <pc:sldMk cId="3067544596" sldId="687"/>
            <ac:spMk id="13" creationId="{67E972AA-A5A9-9D18-422A-F0C577C7A609}"/>
          </ac:spMkLst>
        </pc:spChg>
        <pc:spChg chg="mod">
          <ac:chgData name="Yoel Kortick" userId="167978f5-7f40-4909-85d5-d4149554ad4e" providerId="ADAL" clId="{FF66FE55-1966-4DFB-84DB-289690EFD779}" dt="2024-10-08T04:39:43.686" v="4164" actId="1076"/>
          <ac:spMkLst>
            <pc:docMk/>
            <pc:sldMk cId="3067544596" sldId="687"/>
            <ac:spMk id="14" creationId="{83C404CA-2534-AC9C-8799-1C1DE4159837}"/>
          </ac:spMkLst>
        </pc:spChg>
        <pc:spChg chg="add mod">
          <ac:chgData name="Yoel Kortick" userId="167978f5-7f40-4909-85d5-d4149554ad4e" providerId="ADAL" clId="{FF66FE55-1966-4DFB-84DB-289690EFD779}" dt="2024-10-08T04:40:10.700" v="4171" actId="1035"/>
          <ac:spMkLst>
            <pc:docMk/>
            <pc:sldMk cId="3067544596" sldId="687"/>
            <ac:spMk id="16" creationId="{D43F43C1-623E-387E-CE35-5E0E44224107}"/>
          </ac:spMkLst>
        </pc:spChg>
        <pc:picChg chg="add mod ord">
          <ac:chgData name="Yoel Kortick" userId="167978f5-7f40-4909-85d5-d4149554ad4e" providerId="ADAL" clId="{FF66FE55-1966-4DFB-84DB-289690EFD779}" dt="2024-10-08T04:39:29.340" v="4161" actId="1037"/>
          <ac:picMkLst>
            <pc:docMk/>
            <pc:sldMk cId="3067544596" sldId="687"/>
            <ac:picMk id="4" creationId="{E6A70066-E27B-509E-70F9-F7CC22CDA9DC}"/>
          </ac:picMkLst>
        </pc:picChg>
        <pc:picChg chg="del">
          <ac:chgData name="Yoel Kortick" userId="167978f5-7f40-4909-85d5-d4149554ad4e" providerId="ADAL" clId="{FF66FE55-1966-4DFB-84DB-289690EFD779}" dt="2024-10-08T04:32:11.591" v="4094" actId="478"/>
          <ac:picMkLst>
            <pc:docMk/>
            <pc:sldMk cId="3067544596" sldId="687"/>
            <ac:picMk id="5" creationId="{9180E390-DA18-5642-B52E-83CB92C5FC8D}"/>
          </ac:picMkLst>
        </pc:picChg>
        <pc:picChg chg="add mod">
          <ac:chgData name="Yoel Kortick" userId="167978f5-7f40-4909-85d5-d4149554ad4e" providerId="ADAL" clId="{FF66FE55-1966-4DFB-84DB-289690EFD779}" dt="2024-10-08T04:40:58.558" v="4172" actId="208"/>
          <ac:picMkLst>
            <pc:docMk/>
            <pc:sldMk cId="3067544596" sldId="687"/>
            <ac:picMk id="12" creationId="{648508F4-2650-68C9-1415-8A094001EC8A}"/>
          </ac:picMkLst>
        </pc:picChg>
        <pc:picChg chg="del">
          <ac:chgData name="Yoel Kortick" userId="167978f5-7f40-4909-85d5-d4149554ad4e" providerId="ADAL" clId="{FF66FE55-1966-4DFB-84DB-289690EFD779}" dt="2024-10-08T04:32:12.222" v="4095" actId="478"/>
          <ac:picMkLst>
            <pc:docMk/>
            <pc:sldMk cId="3067544596" sldId="687"/>
            <ac:picMk id="15" creationId="{E68E1106-11F5-759B-ED98-8515C5CF9894}"/>
          </ac:picMkLst>
        </pc:picChg>
      </pc:sldChg>
      <pc:sldChg chg="addSp delSp modSp add mod">
        <pc:chgData name="Yoel Kortick" userId="167978f5-7f40-4909-85d5-d4149554ad4e" providerId="ADAL" clId="{FF66FE55-1966-4DFB-84DB-289690EFD779}" dt="2024-10-08T06:19:55.223" v="6887" actId="20577"/>
        <pc:sldMkLst>
          <pc:docMk/>
          <pc:sldMk cId="668770284" sldId="688"/>
        </pc:sldMkLst>
        <pc:spChg chg="mod">
          <ac:chgData name="Yoel Kortick" userId="167978f5-7f40-4909-85d5-d4149554ad4e" providerId="ADAL" clId="{FF66FE55-1966-4DFB-84DB-289690EFD779}" dt="2024-10-08T06:19:55.223" v="6887" actId="20577"/>
          <ac:spMkLst>
            <pc:docMk/>
            <pc:sldMk cId="668770284" sldId="688"/>
            <ac:spMk id="2" creationId="{D581341C-F99D-9E6E-625C-93497F127A1D}"/>
          </ac:spMkLst>
        </pc:spChg>
        <pc:spChg chg="del">
          <ac:chgData name="Yoel Kortick" userId="167978f5-7f40-4909-85d5-d4149554ad4e" providerId="ADAL" clId="{FF66FE55-1966-4DFB-84DB-289690EFD779}" dt="2024-10-08T04:41:05.494" v="4174" actId="478"/>
          <ac:spMkLst>
            <pc:docMk/>
            <pc:sldMk cId="668770284" sldId="688"/>
            <ac:spMk id="6" creationId="{288E70A1-61BE-058F-7A64-563E89C59906}"/>
          </ac:spMkLst>
        </pc:spChg>
        <pc:spChg chg="del">
          <ac:chgData name="Yoel Kortick" userId="167978f5-7f40-4909-85d5-d4149554ad4e" providerId="ADAL" clId="{FF66FE55-1966-4DFB-84DB-289690EFD779}" dt="2024-10-08T04:41:05.494" v="4174" actId="478"/>
          <ac:spMkLst>
            <pc:docMk/>
            <pc:sldMk cId="668770284" sldId="688"/>
            <ac:spMk id="13" creationId="{67E972AA-A5A9-9D18-422A-F0C577C7A609}"/>
          </ac:spMkLst>
        </pc:spChg>
        <pc:spChg chg="del">
          <ac:chgData name="Yoel Kortick" userId="167978f5-7f40-4909-85d5-d4149554ad4e" providerId="ADAL" clId="{FF66FE55-1966-4DFB-84DB-289690EFD779}" dt="2024-10-08T04:41:05.494" v="4174" actId="478"/>
          <ac:spMkLst>
            <pc:docMk/>
            <pc:sldMk cId="668770284" sldId="688"/>
            <ac:spMk id="14" creationId="{83C404CA-2534-AC9C-8799-1C1DE4159837}"/>
          </ac:spMkLst>
        </pc:spChg>
        <pc:spChg chg="del">
          <ac:chgData name="Yoel Kortick" userId="167978f5-7f40-4909-85d5-d4149554ad4e" providerId="ADAL" clId="{FF66FE55-1966-4DFB-84DB-289690EFD779}" dt="2024-10-08T04:41:05.494" v="4174" actId="478"/>
          <ac:spMkLst>
            <pc:docMk/>
            <pc:sldMk cId="668770284" sldId="688"/>
            <ac:spMk id="16" creationId="{D43F43C1-623E-387E-CE35-5E0E44224107}"/>
          </ac:spMkLst>
        </pc:spChg>
        <pc:spChg chg="add">
          <ac:chgData name="Yoel Kortick" userId="167978f5-7f40-4909-85d5-d4149554ad4e" providerId="ADAL" clId="{FF66FE55-1966-4DFB-84DB-289690EFD779}" dt="2024-10-08T04:52:28.558" v="4675" actId="11529"/>
          <ac:spMkLst>
            <pc:docMk/>
            <pc:sldMk cId="668770284" sldId="688"/>
            <ac:spMk id="17" creationId="{ED3EA772-CBDE-0781-45BF-2404067FC8A5}"/>
          </ac:spMkLst>
        </pc:spChg>
        <pc:spChg chg="add">
          <ac:chgData name="Yoel Kortick" userId="167978f5-7f40-4909-85d5-d4149554ad4e" providerId="ADAL" clId="{FF66FE55-1966-4DFB-84DB-289690EFD779}" dt="2024-10-08T04:52:34.385" v="4676" actId="11529"/>
          <ac:spMkLst>
            <pc:docMk/>
            <pc:sldMk cId="668770284" sldId="688"/>
            <ac:spMk id="18" creationId="{ED6AF41A-6F4C-42DD-EE23-E01178DBDAF0}"/>
          </ac:spMkLst>
        </pc:spChg>
        <pc:picChg chg="del">
          <ac:chgData name="Yoel Kortick" userId="167978f5-7f40-4909-85d5-d4149554ad4e" providerId="ADAL" clId="{FF66FE55-1966-4DFB-84DB-289690EFD779}" dt="2024-10-08T04:41:05.494" v="4174" actId="478"/>
          <ac:picMkLst>
            <pc:docMk/>
            <pc:sldMk cId="668770284" sldId="688"/>
            <ac:picMk id="4" creationId="{E6A70066-E27B-509E-70F9-F7CC22CDA9DC}"/>
          </ac:picMkLst>
        </pc:picChg>
        <pc:picChg chg="add mod">
          <ac:chgData name="Yoel Kortick" userId="167978f5-7f40-4909-85d5-d4149554ad4e" providerId="ADAL" clId="{FF66FE55-1966-4DFB-84DB-289690EFD779}" dt="2024-10-08T04:52:43.983" v="4678" actId="208"/>
          <ac:picMkLst>
            <pc:docMk/>
            <pc:sldMk cId="668770284" sldId="688"/>
            <ac:picMk id="5" creationId="{143CB882-249B-11A3-4A32-76C75EC52E8B}"/>
          </ac:picMkLst>
        </pc:picChg>
        <pc:picChg chg="del">
          <ac:chgData name="Yoel Kortick" userId="167978f5-7f40-4909-85d5-d4149554ad4e" providerId="ADAL" clId="{FF66FE55-1966-4DFB-84DB-289690EFD779}" dt="2024-10-08T04:41:05.494" v="4174" actId="478"/>
          <ac:picMkLst>
            <pc:docMk/>
            <pc:sldMk cId="668770284" sldId="688"/>
            <ac:picMk id="12" creationId="{648508F4-2650-68C9-1415-8A094001EC8A}"/>
          </ac:picMkLst>
        </pc:picChg>
        <pc:picChg chg="add mod">
          <ac:chgData name="Yoel Kortick" userId="167978f5-7f40-4909-85d5-d4149554ad4e" providerId="ADAL" clId="{FF66FE55-1966-4DFB-84DB-289690EFD779}" dt="2024-10-08T04:52:42.094" v="4677" actId="208"/>
          <ac:picMkLst>
            <pc:docMk/>
            <pc:sldMk cId="668770284" sldId="688"/>
            <ac:picMk id="15" creationId="{C5D98F39-1D7F-CEA6-3C8E-C61F9F868B75}"/>
          </ac:picMkLst>
        </pc:picChg>
      </pc:sldChg>
      <pc:sldChg chg="addSp delSp modSp add mod">
        <pc:chgData name="Yoel Kortick" userId="167978f5-7f40-4909-85d5-d4149554ad4e" providerId="ADAL" clId="{FF66FE55-1966-4DFB-84DB-289690EFD779}" dt="2024-10-08T06:19:16.542" v="6885" actId="14100"/>
        <pc:sldMkLst>
          <pc:docMk/>
          <pc:sldMk cId="3960565457" sldId="689"/>
        </pc:sldMkLst>
        <pc:spChg chg="mod">
          <ac:chgData name="Yoel Kortick" userId="167978f5-7f40-4909-85d5-d4149554ad4e" providerId="ADAL" clId="{FF66FE55-1966-4DFB-84DB-289690EFD779}" dt="2024-10-08T06:10:37.996" v="6829"/>
          <ac:spMkLst>
            <pc:docMk/>
            <pc:sldMk cId="3960565457" sldId="689"/>
            <ac:spMk id="2" creationId="{D581341C-F99D-9E6E-625C-93497F127A1D}"/>
          </ac:spMkLst>
        </pc:spChg>
        <pc:spChg chg="del">
          <ac:chgData name="Yoel Kortick" userId="167978f5-7f40-4909-85d5-d4149554ad4e" providerId="ADAL" clId="{FF66FE55-1966-4DFB-84DB-289690EFD779}" dt="2024-10-08T04:45:33.487" v="4287" actId="478"/>
          <ac:spMkLst>
            <pc:docMk/>
            <pc:sldMk cId="3960565457" sldId="689"/>
            <ac:spMk id="6" creationId="{288E70A1-61BE-058F-7A64-563E89C59906}"/>
          </ac:spMkLst>
        </pc:spChg>
        <pc:spChg chg="add">
          <ac:chgData name="Yoel Kortick" userId="167978f5-7f40-4909-85d5-d4149554ad4e" providerId="ADAL" clId="{FF66FE55-1966-4DFB-84DB-289690EFD779}" dt="2024-10-08T04:46:09.840" v="4334" actId="11529"/>
          <ac:spMkLst>
            <pc:docMk/>
            <pc:sldMk cId="3960565457" sldId="689"/>
            <ac:spMk id="11" creationId="{E019A076-BA1C-A7AC-8F07-863A087F49D9}"/>
          </ac:spMkLst>
        </pc:spChg>
        <pc:spChg chg="del">
          <ac:chgData name="Yoel Kortick" userId="167978f5-7f40-4909-85d5-d4149554ad4e" providerId="ADAL" clId="{FF66FE55-1966-4DFB-84DB-289690EFD779}" dt="2024-10-08T04:45:33.487" v="4287" actId="478"/>
          <ac:spMkLst>
            <pc:docMk/>
            <pc:sldMk cId="3960565457" sldId="689"/>
            <ac:spMk id="13" creationId="{67E972AA-A5A9-9D18-422A-F0C577C7A609}"/>
          </ac:spMkLst>
        </pc:spChg>
        <pc:spChg chg="del">
          <ac:chgData name="Yoel Kortick" userId="167978f5-7f40-4909-85d5-d4149554ad4e" providerId="ADAL" clId="{FF66FE55-1966-4DFB-84DB-289690EFD779}" dt="2024-10-08T04:45:33.487" v="4287" actId="478"/>
          <ac:spMkLst>
            <pc:docMk/>
            <pc:sldMk cId="3960565457" sldId="689"/>
            <ac:spMk id="14" creationId="{83C404CA-2534-AC9C-8799-1C1DE4159837}"/>
          </ac:spMkLst>
        </pc:spChg>
        <pc:spChg chg="add mod">
          <ac:chgData name="Yoel Kortick" userId="167978f5-7f40-4909-85d5-d4149554ad4e" providerId="ADAL" clId="{FF66FE55-1966-4DFB-84DB-289690EFD779}" dt="2024-10-08T06:19:16.542" v="6885" actId="14100"/>
          <ac:spMkLst>
            <pc:docMk/>
            <pc:sldMk cId="3960565457" sldId="689"/>
            <ac:spMk id="15" creationId="{73FEE476-6569-FD2C-D5C7-D41C8CD16032}"/>
          </ac:spMkLst>
        </pc:spChg>
        <pc:spChg chg="del">
          <ac:chgData name="Yoel Kortick" userId="167978f5-7f40-4909-85d5-d4149554ad4e" providerId="ADAL" clId="{FF66FE55-1966-4DFB-84DB-289690EFD779}" dt="2024-10-08T04:45:33.487" v="4287" actId="478"/>
          <ac:spMkLst>
            <pc:docMk/>
            <pc:sldMk cId="3960565457" sldId="689"/>
            <ac:spMk id="16" creationId="{D43F43C1-623E-387E-CE35-5E0E44224107}"/>
          </ac:spMkLst>
        </pc:spChg>
        <pc:picChg chg="del">
          <ac:chgData name="Yoel Kortick" userId="167978f5-7f40-4909-85d5-d4149554ad4e" providerId="ADAL" clId="{FF66FE55-1966-4DFB-84DB-289690EFD779}" dt="2024-10-08T04:45:33.487" v="4287" actId="478"/>
          <ac:picMkLst>
            <pc:docMk/>
            <pc:sldMk cId="3960565457" sldId="689"/>
            <ac:picMk id="4" creationId="{E6A70066-E27B-509E-70F9-F7CC22CDA9DC}"/>
          </ac:picMkLst>
        </pc:picChg>
        <pc:picChg chg="add mod">
          <ac:chgData name="Yoel Kortick" userId="167978f5-7f40-4909-85d5-d4149554ad4e" providerId="ADAL" clId="{FF66FE55-1966-4DFB-84DB-289690EFD779}" dt="2024-10-08T04:45:38.414" v="4289" actId="208"/>
          <ac:picMkLst>
            <pc:docMk/>
            <pc:sldMk cId="3960565457" sldId="689"/>
            <ac:picMk id="5" creationId="{A2CAB7EC-695F-086A-612C-F6FE6E5ABC34}"/>
          </ac:picMkLst>
        </pc:picChg>
        <pc:picChg chg="del">
          <ac:chgData name="Yoel Kortick" userId="167978f5-7f40-4909-85d5-d4149554ad4e" providerId="ADAL" clId="{FF66FE55-1966-4DFB-84DB-289690EFD779}" dt="2024-10-08T04:45:33.487" v="4287" actId="478"/>
          <ac:picMkLst>
            <pc:docMk/>
            <pc:sldMk cId="3960565457" sldId="689"/>
            <ac:picMk id="12" creationId="{648508F4-2650-68C9-1415-8A094001EC8A}"/>
          </ac:picMkLst>
        </pc:picChg>
      </pc:sldChg>
      <pc:sldChg chg="addSp delSp modSp add mod">
        <pc:chgData name="Yoel Kortick" userId="167978f5-7f40-4909-85d5-d4149554ad4e" providerId="ADAL" clId="{FF66FE55-1966-4DFB-84DB-289690EFD779}" dt="2024-10-08T06:10:37.996" v="6829"/>
        <pc:sldMkLst>
          <pc:docMk/>
          <pc:sldMk cId="4216935217" sldId="690"/>
        </pc:sldMkLst>
        <pc:spChg chg="mod">
          <ac:chgData name="Yoel Kortick" userId="167978f5-7f40-4909-85d5-d4149554ad4e" providerId="ADAL" clId="{FF66FE55-1966-4DFB-84DB-289690EFD779}" dt="2024-10-08T06:10:37.996" v="6829"/>
          <ac:spMkLst>
            <pc:docMk/>
            <pc:sldMk cId="4216935217" sldId="690"/>
            <ac:spMk id="2" creationId="{D581341C-F99D-9E6E-625C-93497F127A1D}"/>
          </ac:spMkLst>
        </pc:spChg>
        <pc:spChg chg="add">
          <ac:chgData name="Yoel Kortick" userId="167978f5-7f40-4909-85d5-d4149554ad4e" providerId="ADAL" clId="{FF66FE55-1966-4DFB-84DB-289690EFD779}" dt="2024-10-08T05:02:03.039" v="4866" actId="11529"/>
          <ac:spMkLst>
            <pc:docMk/>
            <pc:sldMk cId="4216935217" sldId="690"/>
            <ac:spMk id="6" creationId="{9DF9A770-7B35-E206-5D4B-4091A1D495E9}"/>
          </ac:spMkLst>
        </pc:spChg>
        <pc:spChg chg="del">
          <ac:chgData name="Yoel Kortick" userId="167978f5-7f40-4909-85d5-d4149554ad4e" providerId="ADAL" clId="{FF66FE55-1966-4DFB-84DB-289690EFD779}" dt="2024-10-08T04:53:55.053" v="4683" actId="478"/>
          <ac:spMkLst>
            <pc:docMk/>
            <pc:sldMk cId="4216935217" sldId="690"/>
            <ac:spMk id="17" creationId="{ED3EA772-CBDE-0781-45BF-2404067FC8A5}"/>
          </ac:spMkLst>
        </pc:spChg>
        <pc:spChg chg="del">
          <ac:chgData name="Yoel Kortick" userId="167978f5-7f40-4909-85d5-d4149554ad4e" providerId="ADAL" clId="{FF66FE55-1966-4DFB-84DB-289690EFD779}" dt="2024-10-08T04:53:55.053" v="4683" actId="478"/>
          <ac:spMkLst>
            <pc:docMk/>
            <pc:sldMk cId="4216935217" sldId="690"/>
            <ac:spMk id="18" creationId="{ED6AF41A-6F4C-42DD-EE23-E01178DBDAF0}"/>
          </ac:spMkLst>
        </pc:spChg>
        <pc:picChg chg="add mod">
          <ac:chgData name="Yoel Kortick" userId="167978f5-7f40-4909-85d5-d4149554ad4e" providerId="ADAL" clId="{FF66FE55-1966-4DFB-84DB-289690EFD779}" dt="2024-10-08T05:01:57.805" v="4865" actId="208"/>
          <ac:picMkLst>
            <pc:docMk/>
            <pc:sldMk cId="4216935217" sldId="690"/>
            <ac:picMk id="4" creationId="{6D443968-1F29-F3F7-C249-899A538BEFA5}"/>
          </ac:picMkLst>
        </pc:picChg>
        <pc:picChg chg="del">
          <ac:chgData name="Yoel Kortick" userId="167978f5-7f40-4909-85d5-d4149554ad4e" providerId="ADAL" clId="{FF66FE55-1966-4DFB-84DB-289690EFD779}" dt="2024-10-08T04:53:55.053" v="4683" actId="478"/>
          <ac:picMkLst>
            <pc:docMk/>
            <pc:sldMk cId="4216935217" sldId="690"/>
            <ac:picMk id="5" creationId="{143CB882-249B-11A3-4A32-76C75EC52E8B}"/>
          </ac:picMkLst>
        </pc:picChg>
        <pc:picChg chg="del">
          <ac:chgData name="Yoel Kortick" userId="167978f5-7f40-4909-85d5-d4149554ad4e" providerId="ADAL" clId="{FF66FE55-1966-4DFB-84DB-289690EFD779}" dt="2024-10-08T04:53:55.053" v="4683" actId="478"/>
          <ac:picMkLst>
            <pc:docMk/>
            <pc:sldMk cId="4216935217" sldId="690"/>
            <ac:picMk id="15" creationId="{C5D98F39-1D7F-CEA6-3C8E-C61F9F868B75}"/>
          </ac:picMkLst>
        </pc:picChg>
      </pc:sldChg>
      <pc:sldChg chg="addSp delSp modSp add mod">
        <pc:chgData name="Yoel Kortick" userId="167978f5-7f40-4909-85d5-d4149554ad4e" providerId="ADAL" clId="{FF66FE55-1966-4DFB-84DB-289690EFD779}" dt="2024-10-08T06:21:23.021" v="6941" actId="14100"/>
        <pc:sldMkLst>
          <pc:docMk/>
          <pc:sldMk cId="2686650343" sldId="691"/>
        </pc:sldMkLst>
        <pc:spChg chg="mod">
          <ac:chgData name="Yoel Kortick" userId="167978f5-7f40-4909-85d5-d4149554ad4e" providerId="ADAL" clId="{FF66FE55-1966-4DFB-84DB-289690EFD779}" dt="2024-10-08T06:21:05.798" v="6927" actId="6549"/>
          <ac:spMkLst>
            <pc:docMk/>
            <pc:sldMk cId="2686650343" sldId="691"/>
            <ac:spMk id="2" creationId="{D581341C-F99D-9E6E-625C-93497F127A1D}"/>
          </ac:spMkLst>
        </pc:spChg>
        <pc:spChg chg="mod">
          <ac:chgData name="Yoel Kortick" userId="167978f5-7f40-4909-85d5-d4149554ad4e" providerId="ADAL" clId="{FF66FE55-1966-4DFB-84DB-289690EFD779}" dt="2024-10-08T06:21:15.174" v="6939" actId="1036"/>
          <ac:spMkLst>
            <pc:docMk/>
            <pc:sldMk cId="2686650343" sldId="691"/>
            <ac:spMk id="6" creationId="{9DF9A770-7B35-E206-5D4B-4091A1D495E9}"/>
          </ac:spMkLst>
        </pc:spChg>
        <pc:spChg chg="add mod">
          <ac:chgData name="Yoel Kortick" userId="167978f5-7f40-4909-85d5-d4149554ad4e" providerId="ADAL" clId="{FF66FE55-1966-4DFB-84DB-289690EFD779}" dt="2024-10-08T05:14:59.170" v="5085" actId="14100"/>
          <ac:spMkLst>
            <pc:docMk/>
            <pc:sldMk cId="2686650343" sldId="691"/>
            <ac:spMk id="13" creationId="{B7751D0E-2D8A-2D2B-3784-1FEA10FFFE09}"/>
          </ac:spMkLst>
        </pc:spChg>
        <pc:spChg chg="add mod">
          <ac:chgData name="Yoel Kortick" userId="167978f5-7f40-4909-85d5-d4149554ad4e" providerId="ADAL" clId="{FF66FE55-1966-4DFB-84DB-289690EFD779}" dt="2024-10-08T06:21:18.914" v="6940" actId="1076"/>
          <ac:spMkLst>
            <pc:docMk/>
            <pc:sldMk cId="2686650343" sldId="691"/>
            <ac:spMk id="14" creationId="{593F7EA6-4880-FE21-5E86-463B005B2DA6}"/>
          </ac:spMkLst>
        </pc:spChg>
        <pc:picChg chg="del">
          <ac:chgData name="Yoel Kortick" userId="167978f5-7f40-4909-85d5-d4149554ad4e" providerId="ADAL" clId="{FF66FE55-1966-4DFB-84DB-289690EFD779}" dt="2024-10-08T05:06:45.661" v="5034" actId="478"/>
          <ac:picMkLst>
            <pc:docMk/>
            <pc:sldMk cId="2686650343" sldId="691"/>
            <ac:picMk id="4" creationId="{6D443968-1F29-F3F7-C249-899A538BEFA5}"/>
          </ac:picMkLst>
        </pc:picChg>
        <pc:picChg chg="add mod ord">
          <ac:chgData name="Yoel Kortick" userId="167978f5-7f40-4909-85d5-d4149554ad4e" providerId="ADAL" clId="{FF66FE55-1966-4DFB-84DB-289690EFD779}" dt="2024-10-08T06:21:15.174" v="6939" actId="1036"/>
          <ac:picMkLst>
            <pc:docMk/>
            <pc:sldMk cId="2686650343" sldId="691"/>
            <ac:picMk id="5" creationId="{848F3ED0-0EA4-CF19-FC09-7832C09C05B0}"/>
          </ac:picMkLst>
        </pc:picChg>
        <pc:picChg chg="add mod">
          <ac:chgData name="Yoel Kortick" userId="167978f5-7f40-4909-85d5-d4149554ad4e" providerId="ADAL" clId="{FF66FE55-1966-4DFB-84DB-289690EFD779}" dt="2024-10-08T05:14:41.746" v="5056" actId="208"/>
          <ac:picMkLst>
            <pc:docMk/>
            <pc:sldMk cId="2686650343" sldId="691"/>
            <ac:picMk id="12" creationId="{FA46B10E-8C41-7ACC-FDC3-F7A1A38857F6}"/>
          </ac:picMkLst>
        </pc:picChg>
        <pc:cxnChg chg="add mod">
          <ac:chgData name="Yoel Kortick" userId="167978f5-7f40-4909-85d5-d4149554ad4e" providerId="ADAL" clId="{FF66FE55-1966-4DFB-84DB-289690EFD779}" dt="2024-10-08T06:21:15.174" v="6939" actId="1036"/>
          <ac:cxnSpMkLst>
            <pc:docMk/>
            <pc:sldMk cId="2686650343" sldId="691"/>
            <ac:cxnSpMk id="16" creationId="{B7D2BD29-0A67-2204-B677-5C2E3ACE33A3}"/>
          </ac:cxnSpMkLst>
        </pc:cxnChg>
        <pc:cxnChg chg="add mod">
          <ac:chgData name="Yoel Kortick" userId="167978f5-7f40-4909-85d5-d4149554ad4e" providerId="ADAL" clId="{FF66FE55-1966-4DFB-84DB-289690EFD779}" dt="2024-10-08T06:21:23.021" v="6941" actId="14100"/>
          <ac:cxnSpMkLst>
            <pc:docMk/>
            <pc:sldMk cId="2686650343" sldId="691"/>
            <ac:cxnSpMk id="18" creationId="{7A116915-3740-F36C-46A7-6AAA676EB8E9}"/>
          </ac:cxnSpMkLst>
        </pc:cxnChg>
      </pc:sldChg>
      <pc:sldChg chg="addSp delSp modSp add mod">
        <pc:chgData name="Yoel Kortick" userId="167978f5-7f40-4909-85d5-d4149554ad4e" providerId="ADAL" clId="{FF66FE55-1966-4DFB-84DB-289690EFD779}" dt="2024-10-08T06:10:37.996" v="6829"/>
        <pc:sldMkLst>
          <pc:docMk/>
          <pc:sldMk cId="4036527542" sldId="692"/>
        </pc:sldMkLst>
        <pc:spChg chg="mod">
          <ac:chgData name="Yoel Kortick" userId="167978f5-7f40-4909-85d5-d4149554ad4e" providerId="ADAL" clId="{FF66FE55-1966-4DFB-84DB-289690EFD779}" dt="2024-10-08T06:10:37.996" v="6829"/>
          <ac:spMkLst>
            <pc:docMk/>
            <pc:sldMk cId="4036527542" sldId="692"/>
            <ac:spMk id="2" creationId="{D581341C-F99D-9E6E-625C-93497F127A1D}"/>
          </ac:spMkLst>
        </pc:spChg>
        <pc:spChg chg="del">
          <ac:chgData name="Yoel Kortick" userId="167978f5-7f40-4909-85d5-d4149554ad4e" providerId="ADAL" clId="{FF66FE55-1966-4DFB-84DB-289690EFD779}" dt="2024-10-08T05:19:21.132" v="5149" actId="478"/>
          <ac:spMkLst>
            <pc:docMk/>
            <pc:sldMk cId="4036527542" sldId="692"/>
            <ac:spMk id="6" creationId="{9DF9A770-7B35-E206-5D4B-4091A1D495E9}"/>
          </ac:spMkLst>
        </pc:spChg>
        <pc:spChg chg="add mod">
          <ac:chgData name="Yoel Kortick" userId="167978f5-7f40-4909-85d5-d4149554ad4e" providerId="ADAL" clId="{FF66FE55-1966-4DFB-84DB-289690EFD779}" dt="2024-10-08T05:20:41.565" v="5176" actId="14100"/>
          <ac:spMkLst>
            <pc:docMk/>
            <pc:sldMk cId="4036527542" sldId="692"/>
            <ac:spMk id="11" creationId="{AA82BF08-4230-F42B-2CF0-65A89E701207}"/>
          </ac:spMkLst>
        </pc:spChg>
        <pc:spChg chg="del">
          <ac:chgData name="Yoel Kortick" userId="167978f5-7f40-4909-85d5-d4149554ad4e" providerId="ADAL" clId="{FF66FE55-1966-4DFB-84DB-289690EFD779}" dt="2024-10-08T05:19:21.132" v="5149" actId="478"/>
          <ac:spMkLst>
            <pc:docMk/>
            <pc:sldMk cId="4036527542" sldId="692"/>
            <ac:spMk id="13" creationId="{B7751D0E-2D8A-2D2B-3784-1FEA10FFFE09}"/>
          </ac:spMkLst>
        </pc:spChg>
        <pc:spChg chg="del">
          <ac:chgData name="Yoel Kortick" userId="167978f5-7f40-4909-85d5-d4149554ad4e" providerId="ADAL" clId="{FF66FE55-1966-4DFB-84DB-289690EFD779}" dt="2024-10-08T05:19:21.132" v="5149" actId="478"/>
          <ac:spMkLst>
            <pc:docMk/>
            <pc:sldMk cId="4036527542" sldId="692"/>
            <ac:spMk id="14" creationId="{593F7EA6-4880-FE21-5E86-463B005B2DA6}"/>
          </ac:spMkLst>
        </pc:spChg>
        <pc:picChg chg="add mod">
          <ac:chgData name="Yoel Kortick" userId="167978f5-7f40-4909-85d5-d4149554ad4e" providerId="ADAL" clId="{FF66FE55-1966-4DFB-84DB-289690EFD779}" dt="2024-10-08T05:19:57.011" v="5155" actId="208"/>
          <ac:picMkLst>
            <pc:docMk/>
            <pc:sldMk cId="4036527542" sldId="692"/>
            <ac:picMk id="4" creationId="{3385FED4-ACCC-F342-E4D4-DB3C0E8121AE}"/>
          </ac:picMkLst>
        </pc:picChg>
        <pc:picChg chg="del">
          <ac:chgData name="Yoel Kortick" userId="167978f5-7f40-4909-85d5-d4149554ad4e" providerId="ADAL" clId="{FF66FE55-1966-4DFB-84DB-289690EFD779}" dt="2024-10-08T05:19:17.299" v="5147" actId="478"/>
          <ac:picMkLst>
            <pc:docMk/>
            <pc:sldMk cId="4036527542" sldId="692"/>
            <ac:picMk id="5" creationId="{848F3ED0-0EA4-CF19-FC09-7832C09C05B0}"/>
          </ac:picMkLst>
        </pc:picChg>
        <pc:picChg chg="del">
          <ac:chgData name="Yoel Kortick" userId="167978f5-7f40-4909-85d5-d4149554ad4e" providerId="ADAL" clId="{FF66FE55-1966-4DFB-84DB-289690EFD779}" dt="2024-10-08T05:19:18.090" v="5148" actId="478"/>
          <ac:picMkLst>
            <pc:docMk/>
            <pc:sldMk cId="4036527542" sldId="692"/>
            <ac:picMk id="12" creationId="{FA46B10E-8C41-7ACC-FDC3-F7A1A38857F6}"/>
          </ac:picMkLst>
        </pc:picChg>
        <pc:cxnChg chg="add mod">
          <ac:chgData name="Yoel Kortick" userId="167978f5-7f40-4909-85d5-d4149554ad4e" providerId="ADAL" clId="{FF66FE55-1966-4DFB-84DB-289690EFD779}" dt="2024-10-08T05:20:41.565" v="5176" actId="14100"/>
          <ac:cxnSpMkLst>
            <pc:docMk/>
            <pc:sldMk cId="4036527542" sldId="692"/>
            <ac:cxnSpMk id="15" creationId="{C7AD29D9-7A81-45DD-C9E3-243EE5DA9B4A}"/>
          </ac:cxnSpMkLst>
        </pc:cxnChg>
        <pc:cxnChg chg="del mod">
          <ac:chgData name="Yoel Kortick" userId="167978f5-7f40-4909-85d5-d4149554ad4e" providerId="ADAL" clId="{FF66FE55-1966-4DFB-84DB-289690EFD779}" dt="2024-10-08T05:19:21.132" v="5149" actId="478"/>
          <ac:cxnSpMkLst>
            <pc:docMk/>
            <pc:sldMk cId="4036527542" sldId="692"/>
            <ac:cxnSpMk id="16" creationId="{B7D2BD29-0A67-2204-B677-5C2E3ACE33A3}"/>
          </ac:cxnSpMkLst>
        </pc:cxnChg>
        <pc:cxnChg chg="del mod">
          <ac:chgData name="Yoel Kortick" userId="167978f5-7f40-4909-85d5-d4149554ad4e" providerId="ADAL" clId="{FF66FE55-1966-4DFB-84DB-289690EFD779}" dt="2024-10-08T05:19:21.132" v="5149" actId="478"/>
          <ac:cxnSpMkLst>
            <pc:docMk/>
            <pc:sldMk cId="4036527542" sldId="692"/>
            <ac:cxnSpMk id="18" creationId="{7A116915-3740-F36C-46A7-6AAA676EB8E9}"/>
          </ac:cxnSpMkLst>
        </pc:cxnChg>
      </pc:sldChg>
      <pc:sldChg chg="addSp delSp modSp add mod">
        <pc:chgData name="Yoel Kortick" userId="167978f5-7f40-4909-85d5-d4149554ad4e" providerId="ADAL" clId="{FF66FE55-1966-4DFB-84DB-289690EFD779}" dt="2024-10-08T06:10:37.996" v="6829"/>
        <pc:sldMkLst>
          <pc:docMk/>
          <pc:sldMk cId="457699429" sldId="693"/>
        </pc:sldMkLst>
        <pc:spChg chg="mod">
          <ac:chgData name="Yoel Kortick" userId="167978f5-7f40-4909-85d5-d4149554ad4e" providerId="ADAL" clId="{FF66FE55-1966-4DFB-84DB-289690EFD779}" dt="2024-10-08T06:10:37.996" v="6829"/>
          <ac:spMkLst>
            <pc:docMk/>
            <pc:sldMk cId="457699429" sldId="693"/>
            <ac:spMk id="2" creationId="{D581341C-F99D-9E6E-625C-93497F127A1D}"/>
          </ac:spMkLst>
        </pc:spChg>
        <pc:spChg chg="add mod">
          <ac:chgData name="Yoel Kortick" userId="167978f5-7f40-4909-85d5-d4149554ad4e" providerId="ADAL" clId="{FF66FE55-1966-4DFB-84DB-289690EFD779}" dt="2024-10-08T05:22:09.867" v="5249" actId="1037"/>
          <ac:spMkLst>
            <pc:docMk/>
            <pc:sldMk cId="457699429" sldId="693"/>
            <ac:spMk id="6" creationId="{EB4A5CFD-BB9D-E66E-36A6-667D2931DB7E}"/>
          </ac:spMkLst>
        </pc:spChg>
        <pc:spChg chg="del">
          <ac:chgData name="Yoel Kortick" userId="167978f5-7f40-4909-85d5-d4149554ad4e" providerId="ADAL" clId="{FF66FE55-1966-4DFB-84DB-289690EFD779}" dt="2024-10-08T05:23:04.290" v="5265" actId="478"/>
          <ac:spMkLst>
            <pc:docMk/>
            <pc:sldMk cId="457699429" sldId="693"/>
            <ac:spMk id="11" creationId="{AA82BF08-4230-F42B-2CF0-65A89E701207}"/>
          </ac:spMkLst>
        </pc:spChg>
        <pc:spChg chg="add mod">
          <ac:chgData name="Yoel Kortick" userId="167978f5-7f40-4909-85d5-d4149554ad4e" providerId="ADAL" clId="{FF66FE55-1966-4DFB-84DB-289690EFD779}" dt="2024-10-08T05:23:12.496" v="5267" actId="14100"/>
          <ac:spMkLst>
            <pc:docMk/>
            <pc:sldMk cId="457699429" sldId="693"/>
            <ac:spMk id="14" creationId="{9C1F0330-2324-8C27-3787-E445404ECB1E}"/>
          </ac:spMkLst>
        </pc:spChg>
        <pc:spChg chg="add mod">
          <ac:chgData name="Yoel Kortick" userId="167978f5-7f40-4909-85d5-d4149554ad4e" providerId="ADAL" clId="{FF66FE55-1966-4DFB-84DB-289690EFD779}" dt="2024-10-08T05:23:48.156" v="5269" actId="1076"/>
          <ac:spMkLst>
            <pc:docMk/>
            <pc:sldMk cId="457699429" sldId="693"/>
            <ac:spMk id="16" creationId="{797407C5-F4C2-14E9-5C66-5C5C0A16B967}"/>
          </ac:spMkLst>
        </pc:spChg>
        <pc:picChg chg="del">
          <ac:chgData name="Yoel Kortick" userId="167978f5-7f40-4909-85d5-d4149554ad4e" providerId="ADAL" clId="{FF66FE55-1966-4DFB-84DB-289690EFD779}" dt="2024-10-08T05:21:31.066" v="5238" actId="478"/>
          <ac:picMkLst>
            <pc:docMk/>
            <pc:sldMk cId="457699429" sldId="693"/>
            <ac:picMk id="4" creationId="{3385FED4-ACCC-F342-E4D4-DB3C0E8121AE}"/>
          </ac:picMkLst>
        </pc:picChg>
        <pc:picChg chg="add mod ord">
          <ac:chgData name="Yoel Kortick" userId="167978f5-7f40-4909-85d5-d4149554ad4e" providerId="ADAL" clId="{FF66FE55-1966-4DFB-84DB-289690EFD779}" dt="2024-10-08T05:22:12.540" v="5250" actId="208"/>
          <ac:picMkLst>
            <pc:docMk/>
            <pc:sldMk cId="457699429" sldId="693"/>
            <ac:picMk id="5" creationId="{DC5FD4C0-09D7-CB4C-9BA9-56B14A929943}"/>
          </ac:picMkLst>
        </pc:picChg>
        <pc:picChg chg="add mod">
          <ac:chgData name="Yoel Kortick" userId="167978f5-7f40-4909-85d5-d4149554ad4e" providerId="ADAL" clId="{FF66FE55-1966-4DFB-84DB-289690EFD779}" dt="2024-10-08T05:22:44.866" v="5252" actId="1076"/>
          <ac:picMkLst>
            <pc:docMk/>
            <pc:sldMk cId="457699429" sldId="693"/>
            <ac:picMk id="13" creationId="{7FB6775B-DC98-1B45-FEA8-D4D4A77766FA}"/>
          </ac:picMkLst>
        </pc:picChg>
        <pc:cxnChg chg="del mod">
          <ac:chgData name="Yoel Kortick" userId="167978f5-7f40-4909-85d5-d4149554ad4e" providerId="ADAL" clId="{FF66FE55-1966-4DFB-84DB-289690EFD779}" dt="2024-10-08T05:23:03.073" v="5264" actId="478"/>
          <ac:cxnSpMkLst>
            <pc:docMk/>
            <pc:sldMk cId="457699429" sldId="693"/>
            <ac:cxnSpMk id="15" creationId="{C7AD29D9-7A81-45DD-C9E3-243EE5DA9B4A}"/>
          </ac:cxnSpMkLst>
        </pc:cxnChg>
        <pc:cxnChg chg="add mod">
          <ac:chgData name="Yoel Kortick" userId="167978f5-7f40-4909-85d5-d4149554ad4e" providerId="ADAL" clId="{FF66FE55-1966-4DFB-84DB-289690EFD779}" dt="2024-10-08T05:23:58.817" v="5272" actId="14100"/>
          <ac:cxnSpMkLst>
            <pc:docMk/>
            <pc:sldMk cId="457699429" sldId="693"/>
            <ac:cxnSpMk id="17" creationId="{DD727DCE-4FB5-9722-1762-6D5F6F23CBBA}"/>
          </ac:cxnSpMkLst>
        </pc:cxnChg>
      </pc:sldChg>
      <pc:sldChg chg="addSp delSp modSp add mod">
        <pc:chgData name="Yoel Kortick" userId="167978f5-7f40-4909-85d5-d4149554ad4e" providerId="ADAL" clId="{FF66FE55-1966-4DFB-84DB-289690EFD779}" dt="2024-10-08T06:10:37.996" v="6829"/>
        <pc:sldMkLst>
          <pc:docMk/>
          <pc:sldMk cId="1142770206" sldId="694"/>
        </pc:sldMkLst>
        <pc:spChg chg="mod">
          <ac:chgData name="Yoel Kortick" userId="167978f5-7f40-4909-85d5-d4149554ad4e" providerId="ADAL" clId="{FF66FE55-1966-4DFB-84DB-289690EFD779}" dt="2024-10-08T06:10:37.996" v="6829"/>
          <ac:spMkLst>
            <pc:docMk/>
            <pc:sldMk cId="1142770206" sldId="694"/>
            <ac:spMk id="2" creationId="{D581341C-F99D-9E6E-625C-93497F127A1D}"/>
          </ac:spMkLst>
        </pc:spChg>
        <pc:spChg chg="mod">
          <ac:chgData name="Yoel Kortick" userId="167978f5-7f40-4909-85d5-d4149554ad4e" providerId="ADAL" clId="{FF66FE55-1966-4DFB-84DB-289690EFD779}" dt="2024-10-08T05:25:40.425" v="5318" actId="14100"/>
          <ac:spMkLst>
            <pc:docMk/>
            <pc:sldMk cId="1142770206" sldId="694"/>
            <ac:spMk id="6" creationId="{EB4A5CFD-BB9D-E66E-36A6-667D2931DB7E}"/>
          </ac:spMkLst>
        </pc:spChg>
        <pc:spChg chg="del">
          <ac:chgData name="Yoel Kortick" userId="167978f5-7f40-4909-85d5-d4149554ad4e" providerId="ADAL" clId="{FF66FE55-1966-4DFB-84DB-289690EFD779}" dt="2024-10-08T05:25:24.530" v="5308" actId="478"/>
          <ac:spMkLst>
            <pc:docMk/>
            <pc:sldMk cId="1142770206" sldId="694"/>
            <ac:spMk id="14" creationId="{9C1F0330-2324-8C27-3787-E445404ECB1E}"/>
          </ac:spMkLst>
        </pc:spChg>
        <pc:spChg chg="del">
          <ac:chgData name="Yoel Kortick" userId="167978f5-7f40-4909-85d5-d4149554ad4e" providerId="ADAL" clId="{FF66FE55-1966-4DFB-84DB-289690EFD779}" dt="2024-10-08T05:25:25.978" v="5310" actId="478"/>
          <ac:spMkLst>
            <pc:docMk/>
            <pc:sldMk cId="1142770206" sldId="694"/>
            <ac:spMk id="16" creationId="{797407C5-F4C2-14E9-5C66-5C5C0A16B967}"/>
          </ac:spMkLst>
        </pc:spChg>
        <pc:picChg chg="add mod ord">
          <ac:chgData name="Yoel Kortick" userId="167978f5-7f40-4909-85d5-d4149554ad4e" providerId="ADAL" clId="{FF66FE55-1966-4DFB-84DB-289690EFD779}" dt="2024-10-08T05:25:42.937" v="5319" actId="167"/>
          <ac:picMkLst>
            <pc:docMk/>
            <pc:sldMk cId="1142770206" sldId="694"/>
            <ac:picMk id="4" creationId="{23A8A7DE-E9D3-9849-8383-173A4512006C}"/>
          </ac:picMkLst>
        </pc:picChg>
        <pc:picChg chg="del">
          <ac:chgData name="Yoel Kortick" userId="167978f5-7f40-4909-85d5-d4149554ad4e" providerId="ADAL" clId="{FF66FE55-1966-4DFB-84DB-289690EFD779}" dt="2024-10-08T05:25:22.985" v="5306" actId="478"/>
          <ac:picMkLst>
            <pc:docMk/>
            <pc:sldMk cId="1142770206" sldId="694"/>
            <ac:picMk id="5" creationId="{DC5FD4C0-09D7-CB4C-9BA9-56B14A929943}"/>
          </ac:picMkLst>
        </pc:picChg>
        <pc:picChg chg="del">
          <ac:chgData name="Yoel Kortick" userId="167978f5-7f40-4909-85d5-d4149554ad4e" providerId="ADAL" clId="{FF66FE55-1966-4DFB-84DB-289690EFD779}" dt="2024-10-08T05:25:23.779" v="5307" actId="478"/>
          <ac:picMkLst>
            <pc:docMk/>
            <pc:sldMk cId="1142770206" sldId="694"/>
            <ac:picMk id="13" creationId="{7FB6775B-DC98-1B45-FEA8-D4D4A77766FA}"/>
          </ac:picMkLst>
        </pc:picChg>
        <pc:cxnChg chg="del mod">
          <ac:chgData name="Yoel Kortick" userId="167978f5-7f40-4909-85d5-d4149554ad4e" providerId="ADAL" clId="{FF66FE55-1966-4DFB-84DB-289690EFD779}" dt="2024-10-08T05:25:25.266" v="5309" actId="478"/>
          <ac:cxnSpMkLst>
            <pc:docMk/>
            <pc:sldMk cId="1142770206" sldId="694"/>
            <ac:cxnSpMk id="17" creationId="{DD727DCE-4FB5-9722-1762-6D5F6F23CBBA}"/>
          </ac:cxnSpMkLst>
        </pc:cxnChg>
      </pc:sldChg>
      <pc:sldChg chg="modSp add mod">
        <pc:chgData name="Yoel Kortick" userId="167978f5-7f40-4909-85d5-d4149554ad4e" providerId="ADAL" clId="{FF66FE55-1966-4DFB-84DB-289690EFD779}" dt="2024-10-08T05:34:43.705" v="5378" actId="14100"/>
        <pc:sldMkLst>
          <pc:docMk/>
          <pc:sldMk cId="1806619905" sldId="695"/>
        </pc:sldMkLst>
        <pc:spChg chg="mod">
          <ac:chgData name="Yoel Kortick" userId="167978f5-7f40-4909-85d5-d4149554ad4e" providerId="ADAL" clId="{FF66FE55-1966-4DFB-84DB-289690EFD779}" dt="2024-10-08T05:34:43.705" v="5378" actId="14100"/>
          <ac:spMkLst>
            <pc:docMk/>
            <pc:sldMk cId="1806619905" sldId="695"/>
            <ac:spMk id="16" creationId="{23C732E4-9340-8242-F658-2E8AD491C273}"/>
          </ac:spMkLst>
        </pc:spChg>
      </pc:sldChg>
      <pc:sldChg chg="modSp add mod">
        <pc:chgData name="Yoel Kortick" userId="167978f5-7f40-4909-85d5-d4149554ad4e" providerId="ADAL" clId="{FF66FE55-1966-4DFB-84DB-289690EFD779}" dt="2024-10-08T06:22:28.040" v="6942" actId="20577"/>
        <pc:sldMkLst>
          <pc:docMk/>
          <pc:sldMk cId="2947008549" sldId="696"/>
        </pc:sldMkLst>
        <pc:spChg chg="mod">
          <ac:chgData name="Yoel Kortick" userId="167978f5-7f40-4909-85d5-d4149554ad4e" providerId="ADAL" clId="{FF66FE55-1966-4DFB-84DB-289690EFD779}" dt="2024-10-08T06:22:28.040" v="6942" actId="20577"/>
          <ac:spMkLst>
            <pc:docMk/>
            <pc:sldMk cId="2947008549" sldId="696"/>
            <ac:spMk id="8" creationId="{92183EF9-51F4-164B-34E1-75563D773806}"/>
          </ac:spMkLst>
        </pc:spChg>
        <pc:spChg chg="mod">
          <ac:chgData name="Yoel Kortick" userId="167978f5-7f40-4909-85d5-d4149554ad4e" providerId="ADAL" clId="{FF66FE55-1966-4DFB-84DB-289690EFD779}" dt="2024-10-08T05:34:51.374" v="5381"/>
          <ac:spMkLst>
            <pc:docMk/>
            <pc:sldMk cId="2947008549" sldId="696"/>
            <ac:spMk id="10" creationId="{4C5297D4-1A90-BA7E-1EA2-3486955EA032}"/>
          </ac:spMkLst>
        </pc:spChg>
      </pc:sldChg>
      <pc:sldChg chg="addSp modSp add mod">
        <pc:chgData name="Yoel Kortick" userId="167978f5-7f40-4909-85d5-d4149554ad4e" providerId="ADAL" clId="{FF66FE55-1966-4DFB-84DB-289690EFD779}" dt="2024-10-08T06:10:37.996" v="6829"/>
        <pc:sldMkLst>
          <pc:docMk/>
          <pc:sldMk cId="2479183215" sldId="697"/>
        </pc:sldMkLst>
        <pc:spChg chg="add">
          <ac:chgData name="Yoel Kortick" userId="167978f5-7f40-4909-85d5-d4149554ad4e" providerId="ADAL" clId="{FF66FE55-1966-4DFB-84DB-289690EFD779}" dt="2024-10-08T05:41:42.899" v="5948" actId="11529"/>
          <ac:spMkLst>
            <pc:docMk/>
            <pc:sldMk cId="2479183215" sldId="697"/>
            <ac:spMk id="4" creationId="{20A10F3E-4068-8341-45B9-A2E688AA1AF2}"/>
          </ac:spMkLst>
        </pc:spChg>
        <pc:spChg chg="add">
          <ac:chgData name="Yoel Kortick" userId="167978f5-7f40-4909-85d5-d4149554ad4e" providerId="ADAL" clId="{FF66FE55-1966-4DFB-84DB-289690EFD779}" dt="2024-10-08T05:41:50.068" v="5949" actId="11529"/>
          <ac:spMkLst>
            <pc:docMk/>
            <pc:sldMk cId="2479183215" sldId="697"/>
            <ac:spMk id="5" creationId="{797D2250-39C7-249C-EB9E-EB75C7754853}"/>
          </ac:spMkLst>
        </pc:spChg>
        <pc:spChg chg="add mod">
          <ac:chgData name="Yoel Kortick" userId="167978f5-7f40-4909-85d5-d4149554ad4e" providerId="ADAL" clId="{FF66FE55-1966-4DFB-84DB-289690EFD779}" dt="2024-10-08T05:41:56.392" v="5955" actId="1037"/>
          <ac:spMkLst>
            <pc:docMk/>
            <pc:sldMk cId="2479183215" sldId="697"/>
            <ac:spMk id="6" creationId="{C011685B-C4F1-098D-047D-55235C15F7FE}"/>
          </ac:spMkLst>
        </pc:spChg>
        <pc:spChg chg="mod">
          <ac:chgData name="Yoel Kortick" userId="167978f5-7f40-4909-85d5-d4149554ad4e" providerId="ADAL" clId="{FF66FE55-1966-4DFB-84DB-289690EFD779}" dt="2024-10-08T06:10:37.996" v="6829"/>
          <ac:spMkLst>
            <pc:docMk/>
            <pc:sldMk cId="2479183215" sldId="697"/>
            <ac:spMk id="8" creationId="{92183EF9-51F4-164B-34E1-75563D773806}"/>
          </ac:spMkLst>
        </pc:spChg>
        <pc:picChg chg="add mod">
          <ac:chgData name="Yoel Kortick" userId="167978f5-7f40-4909-85d5-d4149554ad4e" providerId="ADAL" clId="{FF66FE55-1966-4DFB-84DB-289690EFD779}" dt="2024-10-08T05:41:37.066" v="5947" actId="208"/>
          <ac:picMkLst>
            <pc:docMk/>
            <pc:sldMk cId="2479183215" sldId="697"/>
            <ac:picMk id="3" creationId="{6FF29451-92C6-DA50-85D2-32037201588B}"/>
          </ac:picMkLst>
        </pc:picChg>
      </pc:sldChg>
      <pc:sldChg chg="addSp delSp modSp add mod">
        <pc:chgData name="Yoel Kortick" userId="167978f5-7f40-4909-85d5-d4149554ad4e" providerId="ADAL" clId="{FF66FE55-1966-4DFB-84DB-289690EFD779}" dt="2024-10-08T05:46:01.295" v="6016" actId="14100"/>
        <pc:sldMkLst>
          <pc:docMk/>
          <pc:sldMk cId="3634622897" sldId="698"/>
        </pc:sldMkLst>
        <pc:spChg chg="mod">
          <ac:chgData name="Yoel Kortick" userId="167978f5-7f40-4909-85d5-d4149554ad4e" providerId="ADAL" clId="{FF66FE55-1966-4DFB-84DB-289690EFD779}" dt="2024-10-08T05:46:01.295" v="6016" actId="14100"/>
          <ac:spMkLst>
            <pc:docMk/>
            <pc:sldMk cId="3634622897" sldId="698"/>
            <ac:spMk id="4" creationId="{20A10F3E-4068-8341-45B9-A2E688AA1AF2}"/>
          </ac:spMkLst>
        </pc:spChg>
        <pc:spChg chg="mod">
          <ac:chgData name="Yoel Kortick" userId="167978f5-7f40-4909-85d5-d4149554ad4e" providerId="ADAL" clId="{FF66FE55-1966-4DFB-84DB-289690EFD779}" dt="2024-10-08T05:45:40.361" v="6010" actId="14100"/>
          <ac:spMkLst>
            <pc:docMk/>
            <pc:sldMk cId="3634622897" sldId="698"/>
            <ac:spMk id="5" creationId="{797D2250-39C7-249C-EB9E-EB75C7754853}"/>
          </ac:spMkLst>
        </pc:spChg>
        <pc:spChg chg="mod">
          <ac:chgData name="Yoel Kortick" userId="167978f5-7f40-4909-85d5-d4149554ad4e" providerId="ADAL" clId="{FF66FE55-1966-4DFB-84DB-289690EFD779}" dt="2024-10-08T05:45:50.504" v="6013" actId="14100"/>
          <ac:spMkLst>
            <pc:docMk/>
            <pc:sldMk cId="3634622897" sldId="698"/>
            <ac:spMk id="6" creationId="{C011685B-C4F1-098D-047D-55235C15F7FE}"/>
          </ac:spMkLst>
        </pc:spChg>
        <pc:spChg chg="mod">
          <ac:chgData name="Yoel Kortick" userId="167978f5-7f40-4909-85d5-d4149554ad4e" providerId="ADAL" clId="{FF66FE55-1966-4DFB-84DB-289690EFD779}" dt="2024-10-08T05:44:28.812" v="5994" actId="313"/>
          <ac:spMkLst>
            <pc:docMk/>
            <pc:sldMk cId="3634622897" sldId="698"/>
            <ac:spMk id="8" creationId="{92183EF9-51F4-164B-34E1-75563D773806}"/>
          </ac:spMkLst>
        </pc:spChg>
        <pc:picChg chg="del">
          <ac:chgData name="Yoel Kortick" userId="167978f5-7f40-4909-85d5-d4149554ad4e" providerId="ADAL" clId="{FF66FE55-1966-4DFB-84DB-289690EFD779}" dt="2024-10-08T05:44:30.129" v="5995" actId="478"/>
          <ac:picMkLst>
            <pc:docMk/>
            <pc:sldMk cId="3634622897" sldId="698"/>
            <ac:picMk id="3" creationId="{6FF29451-92C6-DA50-85D2-32037201588B}"/>
          </ac:picMkLst>
        </pc:picChg>
        <pc:picChg chg="add mod ord">
          <ac:chgData name="Yoel Kortick" userId="167978f5-7f40-4909-85d5-d4149554ad4e" providerId="ADAL" clId="{FF66FE55-1966-4DFB-84DB-289690EFD779}" dt="2024-10-08T05:45:42.977" v="6011" actId="167"/>
          <ac:picMkLst>
            <pc:docMk/>
            <pc:sldMk cId="3634622897" sldId="698"/>
            <ac:picMk id="11" creationId="{E64F1543-5D8B-3130-C391-FB9CE6D001DC}"/>
          </ac:picMkLst>
        </pc:picChg>
      </pc:sldChg>
      <pc:sldChg chg="addSp delSp modSp add mod">
        <pc:chgData name="Yoel Kortick" userId="167978f5-7f40-4909-85d5-d4149554ad4e" providerId="ADAL" clId="{FF66FE55-1966-4DFB-84DB-289690EFD779}" dt="2024-10-08T05:50:58.327" v="6105" actId="14100"/>
        <pc:sldMkLst>
          <pc:docMk/>
          <pc:sldMk cId="171180138" sldId="699"/>
        </pc:sldMkLst>
        <pc:spChg chg="mod">
          <ac:chgData name="Yoel Kortick" userId="167978f5-7f40-4909-85d5-d4149554ad4e" providerId="ADAL" clId="{FF66FE55-1966-4DFB-84DB-289690EFD779}" dt="2024-10-08T05:50:07.488" v="6059" actId="14100"/>
          <ac:spMkLst>
            <pc:docMk/>
            <pc:sldMk cId="171180138" sldId="699"/>
            <ac:spMk id="4" creationId="{20A10F3E-4068-8341-45B9-A2E688AA1AF2}"/>
          </ac:spMkLst>
        </pc:spChg>
        <pc:spChg chg="del">
          <ac:chgData name="Yoel Kortick" userId="167978f5-7f40-4909-85d5-d4149554ad4e" providerId="ADAL" clId="{FF66FE55-1966-4DFB-84DB-289690EFD779}" dt="2024-10-08T05:50:12.432" v="6061" actId="478"/>
          <ac:spMkLst>
            <pc:docMk/>
            <pc:sldMk cId="171180138" sldId="699"/>
            <ac:spMk id="5" creationId="{797D2250-39C7-249C-EB9E-EB75C7754853}"/>
          </ac:spMkLst>
        </pc:spChg>
        <pc:spChg chg="del">
          <ac:chgData name="Yoel Kortick" userId="167978f5-7f40-4909-85d5-d4149554ad4e" providerId="ADAL" clId="{FF66FE55-1966-4DFB-84DB-289690EFD779}" dt="2024-10-08T05:50:13.441" v="6062" actId="478"/>
          <ac:spMkLst>
            <pc:docMk/>
            <pc:sldMk cId="171180138" sldId="699"/>
            <ac:spMk id="6" creationId="{C011685B-C4F1-098D-047D-55235C15F7FE}"/>
          </ac:spMkLst>
        </pc:spChg>
        <pc:spChg chg="mod">
          <ac:chgData name="Yoel Kortick" userId="167978f5-7f40-4909-85d5-d4149554ad4e" providerId="ADAL" clId="{FF66FE55-1966-4DFB-84DB-289690EFD779}" dt="2024-10-08T05:49:50.367" v="6052" actId="20577"/>
          <ac:spMkLst>
            <pc:docMk/>
            <pc:sldMk cId="171180138" sldId="699"/>
            <ac:spMk id="8" creationId="{92183EF9-51F4-164B-34E1-75563D773806}"/>
          </ac:spMkLst>
        </pc:spChg>
        <pc:spChg chg="add mod">
          <ac:chgData name="Yoel Kortick" userId="167978f5-7f40-4909-85d5-d4149554ad4e" providerId="ADAL" clId="{FF66FE55-1966-4DFB-84DB-289690EFD779}" dt="2024-10-08T05:50:46.039" v="6095" actId="1076"/>
          <ac:spMkLst>
            <pc:docMk/>
            <pc:sldMk cId="171180138" sldId="699"/>
            <ac:spMk id="12" creationId="{3C476E58-EE89-90DA-F38D-DA73AECFB4E2}"/>
          </ac:spMkLst>
        </pc:spChg>
        <pc:picChg chg="add mod ord">
          <ac:chgData name="Yoel Kortick" userId="167978f5-7f40-4909-85d5-d4149554ad4e" providerId="ADAL" clId="{FF66FE55-1966-4DFB-84DB-289690EFD779}" dt="2024-10-08T05:50:09.851" v="6060" actId="208"/>
          <ac:picMkLst>
            <pc:docMk/>
            <pc:sldMk cId="171180138" sldId="699"/>
            <ac:picMk id="3" creationId="{A6ED4FA5-9C4A-FD72-C21C-DB3E5127F982}"/>
          </ac:picMkLst>
        </pc:picChg>
        <pc:picChg chg="del">
          <ac:chgData name="Yoel Kortick" userId="167978f5-7f40-4909-85d5-d4149554ad4e" providerId="ADAL" clId="{FF66FE55-1966-4DFB-84DB-289690EFD779}" dt="2024-10-08T05:49:52.961" v="6053" actId="478"/>
          <ac:picMkLst>
            <pc:docMk/>
            <pc:sldMk cId="171180138" sldId="699"/>
            <ac:picMk id="11" creationId="{E64F1543-5D8B-3130-C391-FB9CE6D001DC}"/>
          </ac:picMkLst>
        </pc:picChg>
        <pc:cxnChg chg="add mod">
          <ac:chgData name="Yoel Kortick" userId="167978f5-7f40-4909-85d5-d4149554ad4e" providerId="ADAL" clId="{FF66FE55-1966-4DFB-84DB-289690EFD779}" dt="2024-10-08T05:50:58.327" v="6105" actId="14100"/>
          <ac:cxnSpMkLst>
            <pc:docMk/>
            <pc:sldMk cId="171180138" sldId="699"/>
            <ac:cxnSpMk id="13" creationId="{3FA1C99A-A99C-A35F-7D45-9A257A211B45}"/>
          </ac:cxnSpMkLst>
        </pc:cxnChg>
      </pc:sldChg>
      <pc:sldChg chg="addSp delSp modSp add mod">
        <pc:chgData name="Yoel Kortick" userId="167978f5-7f40-4909-85d5-d4149554ad4e" providerId="ADAL" clId="{FF66FE55-1966-4DFB-84DB-289690EFD779}" dt="2024-10-08T06:23:23.574" v="6945" actId="478"/>
        <pc:sldMkLst>
          <pc:docMk/>
          <pc:sldMk cId="2905516025" sldId="700"/>
        </pc:sldMkLst>
        <pc:spChg chg="mod">
          <ac:chgData name="Yoel Kortick" userId="167978f5-7f40-4909-85d5-d4149554ad4e" providerId="ADAL" clId="{FF66FE55-1966-4DFB-84DB-289690EFD779}" dt="2024-10-08T05:57:07.152" v="6202" actId="14100"/>
          <ac:spMkLst>
            <pc:docMk/>
            <pc:sldMk cId="2905516025" sldId="700"/>
            <ac:spMk id="4" creationId="{20A10F3E-4068-8341-45B9-A2E688AA1AF2}"/>
          </ac:spMkLst>
        </pc:spChg>
        <pc:spChg chg="add mod">
          <ac:chgData name="Yoel Kortick" userId="167978f5-7f40-4909-85d5-d4149554ad4e" providerId="ADAL" clId="{FF66FE55-1966-4DFB-84DB-289690EFD779}" dt="2024-10-08T05:57:18.312" v="6206" actId="1036"/>
          <ac:spMkLst>
            <pc:docMk/>
            <pc:sldMk cId="2905516025" sldId="700"/>
            <ac:spMk id="6" creationId="{6D01F277-AD34-489D-B2B5-51C9663F840D}"/>
          </ac:spMkLst>
        </pc:spChg>
        <pc:spChg chg="mod">
          <ac:chgData name="Yoel Kortick" userId="167978f5-7f40-4909-85d5-d4149554ad4e" providerId="ADAL" clId="{FF66FE55-1966-4DFB-84DB-289690EFD779}" dt="2024-10-08T06:10:37.996" v="6829"/>
          <ac:spMkLst>
            <pc:docMk/>
            <pc:sldMk cId="2905516025" sldId="700"/>
            <ac:spMk id="8" creationId="{92183EF9-51F4-164B-34E1-75563D773806}"/>
          </ac:spMkLst>
        </pc:spChg>
        <pc:spChg chg="del">
          <ac:chgData name="Yoel Kortick" userId="167978f5-7f40-4909-85d5-d4149554ad4e" providerId="ADAL" clId="{FF66FE55-1966-4DFB-84DB-289690EFD779}" dt="2024-10-08T06:23:22.605" v="6944" actId="478"/>
          <ac:spMkLst>
            <pc:docMk/>
            <pc:sldMk cId="2905516025" sldId="700"/>
            <ac:spMk id="12" creationId="{3C476E58-EE89-90DA-F38D-DA73AECFB4E2}"/>
          </ac:spMkLst>
        </pc:spChg>
        <pc:picChg chg="del">
          <ac:chgData name="Yoel Kortick" userId="167978f5-7f40-4909-85d5-d4149554ad4e" providerId="ADAL" clId="{FF66FE55-1966-4DFB-84DB-289690EFD779}" dt="2024-10-08T05:52:39.384" v="6111" actId="478"/>
          <ac:picMkLst>
            <pc:docMk/>
            <pc:sldMk cId="2905516025" sldId="700"/>
            <ac:picMk id="3" creationId="{A6ED4FA5-9C4A-FD72-C21C-DB3E5127F982}"/>
          </ac:picMkLst>
        </pc:picChg>
        <pc:picChg chg="add mod ord">
          <ac:chgData name="Yoel Kortick" userId="167978f5-7f40-4909-85d5-d4149554ad4e" providerId="ADAL" clId="{FF66FE55-1966-4DFB-84DB-289690EFD779}" dt="2024-10-08T06:23:20.273" v="6943" actId="208"/>
          <ac:picMkLst>
            <pc:docMk/>
            <pc:sldMk cId="2905516025" sldId="700"/>
            <ac:picMk id="5" creationId="{808D0647-B61D-EC71-5037-518C45B0A5CA}"/>
          </ac:picMkLst>
        </pc:picChg>
        <pc:cxnChg chg="del">
          <ac:chgData name="Yoel Kortick" userId="167978f5-7f40-4909-85d5-d4149554ad4e" providerId="ADAL" clId="{FF66FE55-1966-4DFB-84DB-289690EFD779}" dt="2024-10-08T06:23:23.574" v="6945" actId="478"/>
          <ac:cxnSpMkLst>
            <pc:docMk/>
            <pc:sldMk cId="2905516025" sldId="700"/>
            <ac:cxnSpMk id="13" creationId="{3FA1C99A-A99C-A35F-7D45-9A257A211B45}"/>
          </ac:cxnSpMkLst>
        </pc:cxnChg>
      </pc:sldChg>
      <pc:sldChg chg="addSp delSp modSp add mod">
        <pc:chgData name="Yoel Kortick" userId="167978f5-7f40-4909-85d5-d4149554ad4e" providerId="ADAL" clId="{FF66FE55-1966-4DFB-84DB-289690EFD779}" dt="2024-10-08T06:10:37.996" v="6829"/>
        <pc:sldMkLst>
          <pc:docMk/>
          <pc:sldMk cId="3812120432" sldId="701"/>
        </pc:sldMkLst>
        <pc:spChg chg="mod">
          <ac:chgData name="Yoel Kortick" userId="167978f5-7f40-4909-85d5-d4149554ad4e" providerId="ADAL" clId="{FF66FE55-1966-4DFB-84DB-289690EFD779}" dt="2024-10-08T05:59:13.575" v="6393" actId="1037"/>
          <ac:spMkLst>
            <pc:docMk/>
            <pc:sldMk cId="3812120432" sldId="701"/>
            <ac:spMk id="4" creationId="{20A10F3E-4068-8341-45B9-A2E688AA1AF2}"/>
          </ac:spMkLst>
        </pc:spChg>
        <pc:spChg chg="mod">
          <ac:chgData name="Yoel Kortick" userId="167978f5-7f40-4909-85d5-d4149554ad4e" providerId="ADAL" clId="{FF66FE55-1966-4DFB-84DB-289690EFD779}" dt="2024-10-08T05:59:03.207" v="6386" actId="14100"/>
          <ac:spMkLst>
            <pc:docMk/>
            <pc:sldMk cId="3812120432" sldId="701"/>
            <ac:spMk id="6" creationId="{6D01F277-AD34-489D-B2B5-51C9663F840D}"/>
          </ac:spMkLst>
        </pc:spChg>
        <pc:spChg chg="mod">
          <ac:chgData name="Yoel Kortick" userId="167978f5-7f40-4909-85d5-d4149554ad4e" providerId="ADAL" clId="{FF66FE55-1966-4DFB-84DB-289690EFD779}" dt="2024-10-08T06:10:37.996" v="6829"/>
          <ac:spMkLst>
            <pc:docMk/>
            <pc:sldMk cId="3812120432" sldId="701"/>
            <ac:spMk id="8" creationId="{92183EF9-51F4-164B-34E1-75563D773806}"/>
          </ac:spMkLst>
        </pc:spChg>
        <pc:spChg chg="mod">
          <ac:chgData name="Yoel Kortick" userId="167978f5-7f40-4909-85d5-d4149554ad4e" providerId="ADAL" clId="{FF66FE55-1966-4DFB-84DB-289690EFD779}" dt="2024-10-08T05:59:31.119" v="6420" actId="1076"/>
          <ac:spMkLst>
            <pc:docMk/>
            <pc:sldMk cId="3812120432" sldId="701"/>
            <ac:spMk id="12" creationId="{3C476E58-EE89-90DA-F38D-DA73AECFB4E2}"/>
          </ac:spMkLst>
        </pc:spChg>
        <pc:picChg chg="add mod ord">
          <ac:chgData name="Yoel Kortick" userId="167978f5-7f40-4909-85d5-d4149554ad4e" providerId="ADAL" clId="{FF66FE55-1966-4DFB-84DB-289690EFD779}" dt="2024-10-08T05:59:38.098" v="6423" actId="208"/>
          <ac:picMkLst>
            <pc:docMk/>
            <pc:sldMk cId="3812120432" sldId="701"/>
            <ac:picMk id="3" creationId="{01E49633-72D4-B47C-0451-BE2A5DC5F7BA}"/>
          </ac:picMkLst>
        </pc:picChg>
        <pc:picChg chg="del">
          <ac:chgData name="Yoel Kortick" userId="167978f5-7f40-4909-85d5-d4149554ad4e" providerId="ADAL" clId="{FF66FE55-1966-4DFB-84DB-289690EFD779}" dt="2024-10-08T05:57:51.178" v="6265" actId="478"/>
          <ac:picMkLst>
            <pc:docMk/>
            <pc:sldMk cId="3812120432" sldId="701"/>
            <ac:picMk id="5" creationId="{808D0647-B61D-EC71-5037-518C45B0A5CA}"/>
          </ac:picMkLst>
        </pc:picChg>
        <pc:cxnChg chg="mod">
          <ac:chgData name="Yoel Kortick" userId="167978f5-7f40-4909-85d5-d4149554ad4e" providerId="ADAL" clId="{FF66FE55-1966-4DFB-84DB-289690EFD779}" dt="2024-10-08T05:59:35.087" v="6422" actId="14100"/>
          <ac:cxnSpMkLst>
            <pc:docMk/>
            <pc:sldMk cId="3812120432" sldId="701"/>
            <ac:cxnSpMk id="13" creationId="{3FA1C99A-A99C-A35F-7D45-9A257A211B45}"/>
          </ac:cxnSpMkLst>
        </pc:cxnChg>
      </pc:sldChg>
      <pc:sldChg chg="addSp delSp modSp add mod">
        <pc:chgData name="Yoel Kortick" userId="167978f5-7f40-4909-85d5-d4149554ad4e" providerId="ADAL" clId="{FF66FE55-1966-4DFB-84DB-289690EFD779}" dt="2024-10-08T06:24:09.935" v="6949" actId="11529"/>
        <pc:sldMkLst>
          <pc:docMk/>
          <pc:sldMk cId="377603070" sldId="702"/>
        </pc:sldMkLst>
        <pc:spChg chg="del">
          <ac:chgData name="Yoel Kortick" userId="167978f5-7f40-4909-85d5-d4149554ad4e" providerId="ADAL" clId="{FF66FE55-1966-4DFB-84DB-289690EFD779}" dt="2024-10-08T06:04:04.728" v="6454" actId="478"/>
          <ac:spMkLst>
            <pc:docMk/>
            <pc:sldMk cId="377603070" sldId="702"/>
            <ac:spMk id="4" creationId="{20A10F3E-4068-8341-45B9-A2E688AA1AF2}"/>
          </ac:spMkLst>
        </pc:spChg>
        <pc:spChg chg="del">
          <ac:chgData name="Yoel Kortick" userId="167978f5-7f40-4909-85d5-d4149554ad4e" providerId="ADAL" clId="{FF66FE55-1966-4DFB-84DB-289690EFD779}" dt="2024-10-08T06:04:04.728" v="6454" actId="478"/>
          <ac:spMkLst>
            <pc:docMk/>
            <pc:sldMk cId="377603070" sldId="702"/>
            <ac:spMk id="6" creationId="{6D01F277-AD34-489D-B2B5-51C9663F840D}"/>
          </ac:spMkLst>
        </pc:spChg>
        <pc:spChg chg="mod">
          <ac:chgData name="Yoel Kortick" userId="167978f5-7f40-4909-85d5-d4149554ad4e" providerId="ADAL" clId="{FF66FE55-1966-4DFB-84DB-289690EFD779}" dt="2024-10-08T06:03:59.993" v="6452" actId="313"/>
          <ac:spMkLst>
            <pc:docMk/>
            <pc:sldMk cId="377603070" sldId="702"/>
            <ac:spMk id="8" creationId="{92183EF9-51F4-164B-34E1-75563D773806}"/>
          </ac:spMkLst>
        </pc:spChg>
        <pc:spChg chg="add">
          <ac:chgData name="Yoel Kortick" userId="167978f5-7f40-4909-85d5-d4149554ad4e" providerId="ADAL" clId="{FF66FE55-1966-4DFB-84DB-289690EFD779}" dt="2024-10-08T06:23:54.417" v="6946" actId="11529"/>
          <ac:spMkLst>
            <pc:docMk/>
            <pc:sldMk cId="377603070" sldId="702"/>
            <ac:spMk id="11" creationId="{F6186DD7-2FFC-955C-131F-A4C244045844}"/>
          </ac:spMkLst>
        </pc:spChg>
        <pc:spChg chg="del">
          <ac:chgData name="Yoel Kortick" userId="167978f5-7f40-4909-85d5-d4149554ad4e" providerId="ADAL" clId="{FF66FE55-1966-4DFB-84DB-289690EFD779}" dt="2024-10-08T06:04:04.728" v="6454" actId="478"/>
          <ac:spMkLst>
            <pc:docMk/>
            <pc:sldMk cId="377603070" sldId="702"/>
            <ac:spMk id="12" creationId="{3C476E58-EE89-90DA-F38D-DA73AECFB4E2}"/>
          </ac:spMkLst>
        </pc:spChg>
        <pc:spChg chg="add mod">
          <ac:chgData name="Yoel Kortick" userId="167978f5-7f40-4909-85d5-d4149554ad4e" providerId="ADAL" clId="{FF66FE55-1966-4DFB-84DB-289690EFD779}" dt="2024-10-08T06:24:03.652" v="6948" actId="1035"/>
          <ac:spMkLst>
            <pc:docMk/>
            <pc:sldMk cId="377603070" sldId="702"/>
            <ac:spMk id="14" creationId="{D8BEA2A1-1DE7-F097-565E-81C03287E881}"/>
          </ac:spMkLst>
        </pc:spChg>
        <pc:spChg chg="add">
          <ac:chgData name="Yoel Kortick" userId="167978f5-7f40-4909-85d5-d4149554ad4e" providerId="ADAL" clId="{FF66FE55-1966-4DFB-84DB-289690EFD779}" dt="2024-10-08T06:24:09.935" v="6949" actId="11529"/>
          <ac:spMkLst>
            <pc:docMk/>
            <pc:sldMk cId="377603070" sldId="702"/>
            <ac:spMk id="15" creationId="{EF4F4E78-6985-2F6A-F082-17F99FBEE95D}"/>
          </ac:spMkLst>
        </pc:spChg>
        <pc:picChg chg="del">
          <ac:chgData name="Yoel Kortick" userId="167978f5-7f40-4909-85d5-d4149554ad4e" providerId="ADAL" clId="{FF66FE55-1966-4DFB-84DB-289690EFD779}" dt="2024-10-08T06:04:02.991" v="6453" actId="478"/>
          <ac:picMkLst>
            <pc:docMk/>
            <pc:sldMk cId="377603070" sldId="702"/>
            <ac:picMk id="3" creationId="{01E49633-72D4-B47C-0451-BE2A5DC5F7BA}"/>
          </ac:picMkLst>
        </pc:picChg>
        <pc:picChg chg="add mod">
          <ac:chgData name="Yoel Kortick" userId="167978f5-7f40-4909-85d5-d4149554ad4e" providerId="ADAL" clId="{FF66FE55-1966-4DFB-84DB-289690EFD779}" dt="2024-10-08T06:04:36.351" v="6457" actId="208"/>
          <ac:picMkLst>
            <pc:docMk/>
            <pc:sldMk cId="377603070" sldId="702"/>
            <ac:picMk id="5" creationId="{6A59E5EA-C76F-DC5A-E713-4C9375C1B39D}"/>
          </ac:picMkLst>
        </pc:picChg>
        <pc:cxnChg chg="del">
          <ac:chgData name="Yoel Kortick" userId="167978f5-7f40-4909-85d5-d4149554ad4e" providerId="ADAL" clId="{FF66FE55-1966-4DFB-84DB-289690EFD779}" dt="2024-10-08T06:04:04.728" v="6454" actId="478"/>
          <ac:cxnSpMkLst>
            <pc:docMk/>
            <pc:sldMk cId="377603070" sldId="702"/>
            <ac:cxnSpMk id="13" creationId="{3FA1C99A-A99C-A35F-7D45-9A257A211B45}"/>
          </ac:cxnSpMkLst>
        </pc:cxnChg>
      </pc:sldChg>
      <pc:sldChg chg="modSp add mod">
        <pc:chgData name="Yoel Kortick" userId="167978f5-7f40-4909-85d5-d4149554ad4e" providerId="ADAL" clId="{FF66FE55-1966-4DFB-84DB-289690EFD779}" dt="2024-10-08T06:10:37.996" v="6829"/>
        <pc:sldMkLst>
          <pc:docMk/>
          <pc:sldMk cId="1305874535" sldId="703"/>
        </pc:sldMkLst>
        <pc:spChg chg="mod">
          <ac:chgData name="Yoel Kortick" userId="167978f5-7f40-4909-85d5-d4149554ad4e" providerId="ADAL" clId="{FF66FE55-1966-4DFB-84DB-289690EFD779}" dt="2024-10-08T06:10:37.996" v="6829"/>
          <ac:spMkLst>
            <pc:docMk/>
            <pc:sldMk cId="1305874535" sldId="703"/>
            <ac:spMk id="8" creationId="{92183EF9-51F4-164B-34E1-75563D773806}"/>
          </ac:spMkLst>
        </pc:spChg>
      </pc:sldChg>
    </pc:docChg>
  </pc:docChgLst>
  <pc:docChgLst>
    <pc:chgData name="Yoel Kortick" userId="167978f5-7f40-4909-85d5-d4149554ad4e" providerId="ADAL" clId="{CA1829DA-12F1-4547-B2D0-0244A93906B3}"/>
    <pc:docChg chg="undo custSel addSld delSld modSld modSection">
      <pc:chgData name="Yoel Kortick" userId="167978f5-7f40-4909-85d5-d4149554ad4e" providerId="ADAL" clId="{CA1829DA-12F1-4547-B2D0-0244A93906B3}" dt="2024-10-02T09:40:04.641" v="1619" actId="20577"/>
      <pc:docMkLst>
        <pc:docMk/>
      </pc:docMkLst>
      <pc:sldChg chg="modSp mod">
        <pc:chgData name="Yoel Kortick" userId="167978f5-7f40-4909-85d5-d4149554ad4e" providerId="ADAL" clId="{CA1829DA-12F1-4547-B2D0-0244A93906B3}" dt="2024-10-02T09:39:00.339" v="1519"/>
        <pc:sldMkLst>
          <pc:docMk/>
          <pc:sldMk cId="815051809" sldId="388"/>
        </pc:sldMkLst>
        <pc:spChg chg="mod">
          <ac:chgData name="Yoel Kortick" userId="167978f5-7f40-4909-85d5-d4149554ad4e" providerId="ADAL" clId="{CA1829DA-12F1-4547-B2D0-0244A93906B3}" dt="2024-10-02T09:39:00.339" v="1519"/>
          <ac:spMkLst>
            <pc:docMk/>
            <pc:sldMk cId="815051809" sldId="388"/>
            <ac:spMk id="67" creationId="{78984C7A-5008-28E6-5702-28CAB7215194}"/>
          </ac:spMkLst>
        </pc:spChg>
      </pc:sldChg>
      <pc:sldChg chg="modSp del mod">
        <pc:chgData name="Yoel Kortick" userId="167978f5-7f40-4909-85d5-d4149554ad4e" providerId="ADAL" clId="{CA1829DA-12F1-4547-B2D0-0244A93906B3}" dt="2024-10-02T09:37:26.629" v="1452" actId="47"/>
        <pc:sldMkLst>
          <pc:docMk/>
          <pc:sldMk cId="1745681045" sldId="397"/>
        </pc:sldMkLst>
        <pc:spChg chg="mod">
          <ac:chgData name="Yoel Kortick" userId="167978f5-7f40-4909-85d5-d4149554ad4e" providerId="ADAL" clId="{CA1829DA-12F1-4547-B2D0-0244A93906B3}" dt="2024-10-02T09:35:34.119" v="1441" actId="20577"/>
          <ac:spMkLst>
            <pc:docMk/>
            <pc:sldMk cId="1745681045" sldId="397"/>
            <ac:spMk id="8" creationId="{92183EF9-51F4-164B-34E1-75563D773806}"/>
          </ac:spMkLst>
        </pc:spChg>
      </pc:sldChg>
      <pc:sldChg chg="del">
        <pc:chgData name="Yoel Kortick" userId="167978f5-7f40-4909-85d5-d4149554ad4e" providerId="ADAL" clId="{CA1829DA-12F1-4547-B2D0-0244A93906B3}" dt="2024-10-02T09:37:39.871" v="1458" actId="47"/>
        <pc:sldMkLst>
          <pc:docMk/>
          <pc:sldMk cId="2554479115" sldId="398"/>
        </pc:sldMkLst>
      </pc:sldChg>
      <pc:sldChg chg="modSp mod">
        <pc:chgData name="Yoel Kortick" userId="167978f5-7f40-4909-85d5-d4149554ad4e" providerId="ADAL" clId="{CA1829DA-12F1-4547-B2D0-0244A93906B3}" dt="2024-10-02T09:36:39.718" v="1451" actId="20577"/>
        <pc:sldMkLst>
          <pc:docMk/>
          <pc:sldMk cId="1637256743" sldId="657"/>
        </pc:sldMkLst>
        <pc:spChg chg="mod">
          <ac:chgData name="Yoel Kortick" userId="167978f5-7f40-4909-85d5-d4149554ad4e" providerId="ADAL" clId="{CA1829DA-12F1-4547-B2D0-0244A93906B3}" dt="2024-10-02T09:36:39.718" v="1451" actId="20577"/>
          <ac:spMkLst>
            <pc:docMk/>
            <pc:sldMk cId="1637256743" sldId="657"/>
            <ac:spMk id="5" creationId="{7A8DB1AE-A531-206E-6C9A-388E77775F50}"/>
          </ac:spMkLst>
        </pc:spChg>
        <pc:spChg chg="mod">
          <ac:chgData name="Yoel Kortick" userId="167978f5-7f40-4909-85d5-d4149554ad4e" providerId="ADAL" clId="{CA1829DA-12F1-4547-B2D0-0244A93906B3}" dt="2024-10-02T08:52:05.642" v="4"/>
          <ac:spMkLst>
            <pc:docMk/>
            <pc:sldMk cId="1637256743" sldId="657"/>
            <ac:spMk id="6" creationId="{0FB55E60-5030-C6D2-2FEE-1A85004C6771}"/>
          </ac:spMkLst>
        </pc:spChg>
      </pc:sldChg>
      <pc:sldChg chg="modSp">
        <pc:chgData name="Yoel Kortick" userId="167978f5-7f40-4909-85d5-d4149554ad4e" providerId="ADAL" clId="{CA1829DA-12F1-4547-B2D0-0244A93906B3}" dt="2024-10-02T08:57:35.811" v="284"/>
        <pc:sldMkLst>
          <pc:docMk/>
          <pc:sldMk cId="430718176" sldId="658"/>
        </pc:sldMkLst>
        <pc:spChg chg="mod">
          <ac:chgData name="Yoel Kortick" userId="167978f5-7f40-4909-85d5-d4149554ad4e" providerId="ADAL" clId="{CA1829DA-12F1-4547-B2D0-0244A93906B3}" dt="2024-10-02T08:57:35.811" v="284"/>
          <ac:spMkLst>
            <pc:docMk/>
            <pc:sldMk cId="430718176" sldId="658"/>
            <ac:spMk id="16" creationId="{23C732E4-9340-8242-F658-2E8AD491C273}"/>
          </ac:spMkLst>
        </pc:spChg>
      </pc:sldChg>
      <pc:sldChg chg="delSp modSp mod">
        <pc:chgData name="Yoel Kortick" userId="167978f5-7f40-4909-85d5-d4149554ad4e" providerId="ADAL" clId="{CA1829DA-12F1-4547-B2D0-0244A93906B3}" dt="2024-10-02T09:06:28.596" v="1000" actId="20577"/>
        <pc:sldMkLst>
          <pc:docMk/>
          <pc:sldMk cId="2361624102" sldId="659"/>
        </pc:sldMkLst>
        <pc:spChg chg="del">
          <ac:chgData name="Yoel Kortick" userId="167978f5-7f40-4909-85d5-d4149554ad4e" providerId="ADAL" clId="{CA1829DA-12F1-4547-B2D0-0244A93906B3}" dt="2024-10-02T08:59:21.685" v="415" actId="478"/>
          <ac:spMkLst>
            <pc:docMk/>
            <pc:sldMk cId="2361624102" sldId="659"/>
            <ac:spMk id="4" creationId="{640356D4-9EC2-30BB-EE8D-34C061882994}"/>
          </ac:spMkLst>
        </pc:spChg>
        <pc:spChg chg="del">
          <ac:chgData name="Yoel Kortick" userId="167978f5-7f40-4909-85d5-d4149554ad4e" providerId="ADAL" clId="{CA1829DA-12F1-4547-B2D0-0244A93906B3}" dt="2024-10-02T08:59:21.685" v="415" actId="478"/>
          <ac:spMkLst>
            <pc:docMk/>
            <pc:sldMk cId="2361624102" sldId="659"/>
            <ac:spMk id="5" creationId="{C8CD36E9-7C04-6F00-9755-03EBABAA4334}"/>
          </ac:spMkLst>
        </pc:spChg>
        <pc:spChg chg="mod">
          <ac:chgData name="Yoel Kortick" userId="167978f5-7f40-4909-85d5-d4149554ad4e" providerId="ADAL" clId="{CA1829DA-12F1-4547-B2D0-0244A93906B3}" dt="2024-10-02T09:06:28.596" v="1000" actId="20577"/>
          <ac:spMkLst>
            <pc:docMk/>
            <pc:sldMk cId="2361624102" sldId="659"/>
            <ac:spMk id="8" creationId="{92183EF9-51F4-164B-34E1-75563D773806}"/>
          </ac:spMkLst>
        </pc:spChg>
        <pc:spChg chg="mod">
          <ac:chgData name="Yoel Kortick" userId="167978f5-7f40-4909-85d5-d4149554ad4e" providerId="ADAL" clId="{CA1829DA-12F1-4547-B2D0-0244A93906B3}" dt="2024-10-02T08:57:35.811" v="284"/>
          <ac:spMkLst>
            <pc:docMk/>
            <pc:sldMk cId="2361624102" sldId="659"/>
            <ac:spMk id="10" creationId="{4C5297D4-1A90-BA7E-1EA2-3486955EA032}"/>
          </ac:spMkLst>
        </pc:spChg>
        <pc:picChg chg="del">
          <ac:chgData name="Yoel Kortick" userId="167978f5-7f40-4909-85d5-d4149554ad4e" providerId="ADAL" clId="{CA1829DA-12F1-4547-B2D0-0244A93906B3}" dt="2024-10-02T08:59:18.751" v="414" actId="478"/>
          <ac:picMkLst>
            <pc:docMk/>
            <pc:sldMk cId="2361624102" sldId="659"/>
            <ac:picMk id="3" creationId="{43E02D29-D998-CFA8-B428-AB8FA228BF2D}"/>
          </ac:picMkLst>
        </pc:picChg>
      </pc:sldChg>
      <pc:sldChg chg="addSp delSp modSp mod">
        <pc:chgData name="Yoel Kortick" userId="167978f5-7f40-4909-85d5-d4149554ad4e" providerId="ADAL" clId="{CA1829DA-12F1-4547-B2D0-0244A93906B3}" dt="2024-10-02T09:14:23.509" v="1401" actId="1037"/>
        <pc:sldMkLst>
          <pc:docMk/>
          <pc:sldMk cId="2713070438" sldId="660"/>
        </pc:sldMkLst>
        <pc:spChg chg="del">
          <ac:chgData name="Yoel Kortick" userId="167978f5-7f40-4909-85d5-d4149554ad4e" providerId="ADAL" clId="{CA1829DA-12F1-4547-B2D0-0244A93906B3}" dt="2024-10-02T09:04:54.319" v="908" actId="478"/>
          <ac:spMkLst>
            <pc:docMk/>
            <pc:sldMk cId="2713070438" sldId="660"/>
            <ac:spMk id="4" creationId="{640356D4-9EC2-30BB-EE8D-34C061882994}"/>
          </ac:spMkLst>
        </pc:spChg>
        <pc:spChg chg="mod">
          <ac:chgData name="Yoel Kortick" userId="167978f5-7f40-4909-85d5-d4149554ad4e" providerId="ADAL" clId="{CA1829DA-12F1-4547-B2D0-0244A93906B3}" dt="2024-10-02T09:14:23.509" v="1401" actId="1037"/>
          <ac:spMkLst>
            <pc:docMk/>
            <pc:sldMk cId="2713070438" sldId="660"/>
            <ac:spMk id="5" creationId="{C8CD36E9-7C04-6F00-9755-03EBABAA4334}"/>
          </ac:spMkLst>
        </pc:spChg>
        <pc:spChg chg="mod">
          <ac:chgData name="Yoel Kortick" userId="167978f5-7f40-4909-85d5-d4149554ad4e" providerId="ADAL" clId="{CA1829DA-12F1-4547-B2D0-0244A93906B3}" dt="2024-10-02T09:07:48.548" v="1042" actId="20577"/>
          <ac:spMkLst>
            <pc:docMk/>
            <pc:sldMk cId="2713070438" sldId="660"/>
            <ac:spMk id="8" creationId="{92183EF9-51F4-164B-34E1-75563D773806}"/>
          </ac:spMkLst>
        </pc:spChg>
        <pc:spChg chg="mod">
          <ac:chgData name="Yoel Kortick" userId="167978f5-7f40-4909-85d5-d4149554ad4e" providerId="ADAL" clId="{CA1829DA-12F1-4547-B2D0-0244A93906B3}" dt="2024-10-02T08:57:35.811" v="284"/>
          <ac:spMkLst>
            <pc:docMk/>
            <pc:sldMk cId="2713070438" sldId="660"/>
            <ac:spMk id="10" creationId="{4C5297D4-1A90-BA7E-1EA2-3486955EA032}"/>
          </ac:spMkLst>
        </pc:spChg>
        <pc:spChg chg="del">
          <ac:chgData name="Yoel Kortick" userId="167978f5-7f40-4909-85d5-d4149554ad4e" providerId="ADAL" clId="{CA1829DA-12F1-4547-B2D0-0244A93906B3}" dt="2024-10-02T09:04:53.531" v="907" actId="478"/>
          <ac:spMkLst>
            <pc:docMk/>
            <pc:sldMk cId="2713070438" sldId="660"/>
            <ac:spMk id="11" creationId="{23A926F9-CA64-5CAA-9A04-3909949D8390}"/>
          </ac:spMkLst>
        </pc:spChg>
        <pc:picChg chg="add mod ord">
          <ac:chgData name="Yoel Kortick" userId="167978f5-7f40-4909-85d5-d4149554ad4e" providerId="ADAL" clId="{CA1829DA-12F1-4547-B2D0-0244A93906B3}" dt="2024-10-02T09:14:23.509" v="1401" actId="1037"/>
          <ac:picMkLst>
            <pc:docMk/>
            <pc:sldMk cId="2713070438" sldId="660"/>
            <ac:picMk id="3" creationId="{C4FAC208-8C7E-60C9-0085-1CB29C05C7F2}"/>
          </ac:picMkLst>
        </pc:picChg>
        <pc:picChg chg="del">
          <ac:chgData name="Yoel Kortick" userId="167978f5-7f40-4909-85d5-d4149554ad4e" providerId="ADAL" clId="{CA1829DA-12F1-4547-B2D0-0244A93906B3}" dt="2024-10-02T09:04:51.115" v="906" actId="478"/>
          <ac:picMkLst>
            <pc:docMk/>
            <pc:sldMk cId="2713070438" sldId="660"/>
            <ac:picMk id="15" creationId="{840A763F-F539-4D0C-48EB-86989C6D9662}"/>
          </ac:picMkLst>
        </pc:picChg>
      </pc:sldChg>
      <pc:sldChg chg="addSp delSp modSp mod">
        <pc:chgData name="Yoel Kortick" userId="167978f5-7f40-4909-85d5-d4149554ad4e" providerId="ADAL" clId="{CA1829DA-12F1-4547-B2D0-0244A93906B3}" dt="2024-10-02T09:13:21.764" v="1350" actId="6549"/>
        <pc:sldMkLst>
          <pc:docMk/>
          <pc:sldMk cId="4080373386" sldId="661"/>
        </pc:sldMkLst>
        <pc:spChg chg="del">
          <ac:chgData name="Yoel Kortick" userId="167978f5-7f40-4909-85d5-d4149554ad4e" providerId="ADAL" clId="{CA1829DA-12F1-4547-B2D0-0244A93906B3}" dt="2024-10-02T09:12:40.449" v="1244" actId="478"/>
          <ac:spMkLst>
            <pc:docMk/>
            <pc:sldMk cId="4080373386" sldId="661"/>
            <ac:spMk id="5" creationId="{C8CD36E9-7C04-6F00-9755-03EBABAA4334}"/>
          </ac:spMkLst>
        </pc:spChg>
        <pc:spChg chg="mod">
          <ac:chgData name="Yoel Kortick" userId="167978f5-7f40-4909-85d5-d4149554ad4e" providerId="ADAL" clId="{CA1829DA-12F1-4547-B2D0-0244A93906B3}" dt="2024-10-02T09:13:21.764" v="1350" actId="6549"/>
          <ac:spMkLst>
            <pc:docMk/>
            <pc:sldMk cId="4080373386" sldId="661"/>
            <ac:spMk id="8" creationId="{92183EF9-51F4-164B-34E1-75563D773806}"/>
          </ac:spMkLst>
        </pc:spChg>
        <pc:spChg chg="mod">
          <ac:chgData name="Yoel Kortick" userId="167978f5-7f40-4909-85d5-d4149554ad4e" providerId="ADAL" clId="{CA1829DA-12F1-4547-B2D0-0244A93906B3}" dt="2024-10-02T08:57:35.811" v="284"/>
          <ac:spMkLst>
            <pc:docMk/>
            <pc:sldMk cId="4080373386" sldId="661"/>
            <ac:spMk id="10" creationId="{4C5297D4-1A90-BA7E-1EA2-3486955EA032}"/>
          </ac:spMkLst>
        </pc:spChg>
        <pc:spChg chg="del">
          <ac:chgData name="Yoel Kortick" userId="167978f5-7f40-4909-85d5-d4149554ad4e" providerId="ADAL" clId="{CA1829DA-12F1-4547-B2D0-0244A93906B3}" dt="2024-10-02T09:12:40.449" v="1244" actId="478"/>
          <ac:spMkLst>
            <pc:docMk/>
            <pc:sldMk cId="4080373386" sldId="661"/>
            <ac:spMk id="12" creationId="{6EE12FF7-4FCC-F87F-12EC-91A71F21F57A}"/>
          </ac:spMkLst>
        </pc:spChg>
        <pc:spChg chg="del">
          <ac:chgData name="Yoel Kortick" userId="167978f5-7f40-4909-85d5-d4149554ad4e" providerId="ADAL" clId="{CA1829DA-12F1-4547-B2D0-0244A93906B3}" dt="2024-10-02T09:12:40.449" v="1244" actId="478"/>
          <ac:spMkLst>
            <pc:docMk/>
            <pc:sldMk cId="4080373386" sldId="661"/>
            <ac:spMk id="13" creationId="{8E9661FD-CD5D-4ADC-F620-143800FC1F33}"/>
          </ac:spMkLst>
        </pc:spChg>
        <pc:picChg chg="del">
          <ac:chgData name="Yoel Kortick" userId="167978f5-7f40-4909-85d5-d4149554ad4e" providerId="ADAL" clId="{CA1829DA-12F1-4547-B2D0-0244A93906B3}" dt="2024-10-02T09:12:37.742" v="1243" actId="478"/>
          <ac:picMkLst>
            <pc:docMk/>
            <pc:sldMk cId="4080373386" sldId="661"/>
            <ac:picMk id="3" creationId="{898F1749-DC9E-E56F-E228-0682B8F52B3A}"/>
          </ac:picMkLst>
        </pc:picChg>
        <pc:picChg chg="add mod">
          <ac:chgData name="Yoel Kortick" userId="167978f5-7f40-4909-85d5-d4149554ad4e" providerId="ADAL" clId="{CA1829DA-12F1-4547-B2D0-0244A93906B3}" dt="2024-10-02T09:13:18.352" v="1349" actId="1076"/>
          <ac:picMkLst>
            <pc:docMk/>
            <pc:sldMk cId="4080373386" sldId="661"/>
            <ac:picMk id="4" creationId="{701D4F57-DCF1-ABA2-421B-21DC563CF4BC}"/>
          </ac:picMkLst>
        </pc:picChg>
        <pc:cxnChg chg="del">
          <ac:chgData name="Yoel Kortick" userId="167978f5-7f40-4909-85d5-d4149554ad4e" providerId="ADAL" clId="{CA1829DA-12F1-4547-B2D0-0244A93906B3}" dt="2024-10-02T09:12:40.449" v="1244" actId="478"/>
          <ac:cxnSpMkLst>
            <pc:docMk/>
            <pc:sldMk cId="4080373386" sldId="661"/>
            <ac:cxnSpMk id="15" creationId="{B09DFAB4-244F-8708-F426-9E191273AE35}"/>
          </ac:cxnSpMkLst>
        </pc:cxnChg>
      </pc:sldChg>
      <pc:sldChg chg="modSp del">
        <pc:chgData name="Yoel Kortick" userId="167978f5-7f40-4909-85d5-d4149554ad4e" providerId="ADAL" clId="{CA1829DA-12F1-4547-B2D0-0244A93906B3}" dt="2024-10-02T09:14:37.211" v="1402" actId="47"/>
        <pc:sldMkLst>
          <pc:docMk/>
          <pc:sldMk cId="3899228947" sldId="662"/>
        </pc:sldMkLst>
        <pc:spChg chg="mod">
          <ac:chgData name="Yoel Kortick" userId="167978f5-7f40-4909-85d5-d4149554ad4e" providerId="ADAL" clId="{CA1829DA-12F1-4547-B2D0-0244A93906B3}" dt="2024-10-02T08:57:35.811" v="284"/>
          <ac:spMkLst>
            <pc:docMk/>
            <pc:sldMk cId="3899228947" sldId="662"/>
            <ac:spMk id="10" creationId="{4C5297D4-1A90-BA7E-1EA2-3486955EA032}"/>
          </ac:spMkLst>
        </pc:spChg>
      </pc:sldChg>
      <pc:sldChg chg="modSp del">
        <pc:chgData name="Yoel Kortick" userId="167978f5-7f40-4909-85d5-d4149554ad4e" providerId="ADAL" clId="{CA1829DA-12F1-4547-B2D0-0244A93906B3}" dt="2024-10-02T09:14:40.672" v="1406" actId="47"/>
        <pc:sldMkLst>
          <pc:docMk/>
          <pc:sldMk cId="36023688" sldId="663"/>
        </pc:sldMkLst>
        <pc:spChg chg="mod">
          <ac:chgData name="Yoel Kortick" userId="167978f5-7f40-4909-85d5-d4149554ad4e" providerId="ADAL" clId="{CA1829DA-12F1-4547-B2D0-0244A93906B3}" dt="2024-10-02T08:57:35.811" v="284"/>
          <ac:spMkLst>
            <pc:docMk/>
            <pc:sldMk cId="36023688" sldId="663"/>
            <ac:spMk id="10" creationId="{4C5297D4-1A90-BA7E-1EA2-3486955EA032}"/>
          </ac:spMkLst>
        </pc:spChg>
      </pc:sldChg>
      <pc:sldChg chg="modSp del">
        <pc:chgData name="Yoel Kortick" userId="167978f5-7f40-4909-85d5-d4149554ad4e" providerId="ADAL" clId="{CA1829DA-12F1-4547-B2D0-0244A93906B3}" dt="2024-10-02T09:14:41.683" v="1407" actId="47"/>
        <pc:sldMkLst>
          <pc:docMk/>
          <pc:sldMk cId="485271240" sldId="664"/>
        </pc:sldMkLst>
        <pc:spChg chg="mod">
          <ac:chgData name="Yoel Kortick" userId="167978f5-7f40-4909-85d5-d4149554ad4e" providerId="ADAL" clId="{CA1829DA-12F1-4547-B2D0-0244A93906B3}" dt="2024-10-02T08:57:35.811" v="284"/>
          <ac:spMkLst>
            <pc:docMk/>
            <pc:sldMk cId="485271240" sldId="664"/>
            <ac:spMk id="10" creationId="{4C5297D4-1A90-BA7E-1EA2-3486955EA032}"/>
          </ac:spMkLst>
        </pc:spChg>
      </pc:sldChg>
      <pc:sldChg chg="modSp del">
        <pc:chgData name="Yoel Kortick" userId="167978f5-7f40-4909-85d5-d4149554ad4e" providerId="ADAL" clId="{CA1829DA-12F1-4547-B2D0-0244A93906B3}" dt="2024-10-02T09:14:42.976" v="1408" actId="47"/>
        <pc:sldMkLst>
          <pc:docMk/>
          <pc:sldMk cId="2522504581" sldId="665"/>
        </pc:sldMkLst>
        <pc:spChg chg="mod">
          <ac:chgData name="Yoel Kortick" userId="167978f5-7f40-4909-85d5-d4149554ad4e" providerId="ADAL" clId="{CA1829DA-12F1-4547-B2D0-0244A93906B3}" dt="2024-10-02T08:57:35.811" v="284"/>
          <ac:spMkLst>
            <pc:docMk/>
            <pc:sldMk cId="2522504581" sldId="665"/>
            <ac:spMk id="10" creationId="{4C5297D4-1A90-BA7E-1EA2-3486955EA032}"/>
          </ac:spMkLst>
        </pc:spChg>
      </pc:sldChg>
      <pc:sldChg chg="modSp del">
        <pc:chgData name="Yoel Kortick" userId="167978f5-7f40-4909-85d5-d4149554ad4e" providerId="ADAL" clId="{CA1829DA-12F1-4547-B2D0-0244A93906B3}" dt="2024-10-02T09:14:43.900" v="1409" actId="47"/>
        <pc:sldMkLst>
          <pc:docMk/>
          <pc:sldMk cId="3942703660" sldId="666"/>
        </pc:sldMkLst>
        <pc:spChg chg="mod">
          <ac:chgData name="Yoel Kortick" userId="167978f5-7f40-4909-85d5-d4149554ad4e" providerId="ADAL" clId="{CA1829DA-12F1-4547-B2D0-0244A93906B3}" dt="2024-10-02T08:57:35.811" v="284"/>
          <ac:spMkLst>
            <pc:docMk/>
            <pc:sldMk cId="3942703660" sldId="666"/>
            <ac:spMk id="10" creationId="{4C5297D4-1A90-BA7E-1EA2-3486955EA032}"/>
          </ac:spMkLst>
        </pc:spChg>
      </pc:sldChg>
      <pc:sldChg chg="modSp del">
        <pc:chgData name="Yoel Kortick" userId="167978f5-7f40-4909-85d5-d4149554ad4e" providerId="ADAL" clId="{CA1829DA-12F1-4547-B2D0-0244A93906B3}" dt="2024-10-02T09:14:44.997" v="1410" actId="47"/>
        <pc:sldMkLst>
          <pc:docMk/>
          <pc:sldMk cId="4182833070" sldId="667"/>
        </pc:sldMkLst>
        <pc:spChg chg="mod">
          <ac:chgData name="Yoel Kortick" userId="167978f5-7f40-4909-85d5-d4149554ad4e" providerId="ADAL" clId="{CA1829DA-12F1-4547-B2D0-0244A93906B3}" dt="2024-10-02T08:57:35.811" v="284"/>
          <ac:spMkLst>
            <pc:docMk/>
            <pc:sldMk cId="4182833070" sldId="667"/>
            <ac:spMk id="10" creationId="{4C5297D4-1A90-BA7E-1EA2-3486955EA032}"/>
          </ac:spMkLst>
        </pc:spChg>
      </pc:sldChg>
      <pc:sldChg chg="modSp del">
        <pc:chgData name="Yoel Kortick" userId="167978f5-7f40-4909-85d5-d4149554ad4e" providerId="ADAL" clId="{CA1829DA-12F1-4547-B2D0-0244A93906B3}" dt="2024-10-02T09:14:45.664" v="1411" actId="47"/>
        <pc:sldMkLst>
          <pc:docMk/>
          <pc:sldMk cId="4125856380" sldId="668"/>
        </pc:sldMkLst>
        <pc:spChg chg="mod">
          <ac:chgData name="Yoel Kortick" userId="167978f5-7f40-4909-85d5-d4149554ad4e" providerId="ADAL" clId="{CA1829DA-12F1-4547-B2D0-0244A93906B3}" dt="2024-10-02T08:57:35.811" v="284"/>
          <ac:spMkLst>
            <pc:docMk/>
            <pc:sldMk cId="4125856380" sldId="668"/>
            <ac:spMk id="10" creationId="{4C5297D4-1A90-BA7E-1EA2-3486955EA032}"/>
          </ac:spMkLst>
        </pc:spChg>
      </pc:sldChg>
      <pc:sldChg chg="modSp del">
        <pc:chgData name="Yoel Kortick" userId="167978f5-7f40-4909-85d5-d4149554ad4e" providerId="ADAL" clId="{CA1829DA-12F1-4547-B2D0-0244A93906B3}" dt="2024-10-02T09:14:46.664" v="1412" actId="47"/>
        <pc:sldMkLst>
          <pc:docMk/>
          <pc:sldMk cId="358535453" sldId="669"/>
        </pc:sldMkLst>
        <pc:spChg chg="mod">
          <ac:chgData name="Yoel Kortick" userId="167978f5-7f40-4909-85d5-d4149554ad4e" providerId="ADAL" clId="{CA1829DA-12F1-4547-B2D0-0244A93906B3}" dt="2024-10-02T08:57:35.811" v="284"/>
          <ac:spMkLst>
            <pc:docMk/>
            <pc:sldMk cId="358535453" sldId="669"/>
            <ac:spMk id="10" creationId="{4C5297D4-1A90-BA7E-1EA2-3486955EA032}"/>
          </ac:spMkLst>
        </pc:spChg>
      </pc:sldChg>
      <pc:sldChg chg="modSp del">
        <pc:chgData name="Yoel Kortick" userId="167978f5-7f40-4909-85d5-d4149554ad4e" providerId="ADAL" clId="{CA1829DA-12F1-4547-B2D0-0244A93906B3}" dt="2024-10-02T09:14:47.394" v="1413" actId="47"/>
        <pc:sldMkLst>
          <pc:docMk/>
          <pc:sldMk cId="2557931722" sldId="670"/>
        </pc:sldMkLst>
        <pc:spChg chg="mod">
          <ac:chgData name="Yoel Kortick" userId="167978f5-7f40-4909-85d5-d4149554ad4e" providerId="ADAL" clId="{CA1829DA-12F1-4547-B2D0-0244A93906B3}" dt="2024-10-02T08:57:35.811" v="284"/>
          <ac:spMkLst>
            <pc:docMk/>
            <pc:sldMk cId="2557931722" sldId="670"/>
            <ac:spMk id="10" creationId="{4C5297D4-1A90-BA7E-1EA2-3486955EA032}"/>
          </ac:spMkLst>
        </pc:spChg>
      </pc:sldChg>
      <pc:sldChg chg="modSp del">
        <pc:chgData name="Yoel Kortick" userId="167978f5-7f40-4909-85d5-d4149554ad4e" providerId="ADAL" clId="{CA1829DA-12F1-4547-B2D0-0244A93906B3}" dt="2024-10-02T09:14:48.212" v="1414" actId="47"/>
        <pc:sldMkLst>
          <pc:docMk/>
          <pc:sldMk cId="1349648569" sldId="671"/>
        </pc:sldMkLst>
        <pc:spChg chg="mod">
          <ac:chgData name="Yoel Kortick" userId="167978f5-7f40-4909-85d5-d4149554ad4e" providerId="ADAL" clId="{CA1829DA-12F1-4547-B2D0-0244A93906B3}" dt="2024-10-02T08:57:35.811" v="284"/>
          <ac:spMkLst>
            <pc:docMk/>
            <pc:sldMk cId="1349648569" sldId="671"/>
            <ac:spMk id="10" creationId="{4C5297D4-1A90-BA7E-1EA2-3486955EA032}"/>
          </ac:spMkLst>
        </pc:spChg>
      </pc:sldChg>
      <pc:sldChg chg="modSp mod">
        <pc:chgData name="Yoel Kortick" userId="167978f5-7f40-4909-85d5-d4149554ad4e" providerId="ADAL" clId="{CA1829DA-12F1-4547-B2D0-0244A93906B3}" dt="2024-10-02T09:38:48.750" v="1517" actId="313"/>
        <pc:sldMkLst>
          <pc:docMk/>
          <pc:sldMk cId="1444690400" sldId="672"/>
        </pc:sldMkLst>
        <pc:spChg chg="mod">
          <ac:chgData name="Yoel Kortick" userId="167978f5-7f40-4909-85d5-d4149554ad4e" providerId="ADAL" clId="{CA1829DA-12F1-4547-B2D0-0244A93906B3}" dt="2024-10-02T09:38:48.750" v="1517" actId="313"/>
          <ac:spMkLst>
            <pc:docMk/>
            <pc:sldMk cId="1444690400" sldId="672"/>
            <ac:spMk id="16" creationId="{23C732E4-9340-8242-F658-2E8AD491C273}"/>
          </ac:spMkLst>
        </pc:spChg>
      </pc:sldChg>
      <pc:sldChg chg="modSp mod">
        <pc:chgData name="Yoel Kortick" userId="167978f5-7f40-4909-85d5-d4149554ad4e" providerId="ADAL" clId="{CA1829DA-12F1-4547-B2D0-0244A93906B3}" dt="2024-10-02T09:40:04.641" v="1619" actId="20577"/>
        <pc:sldMkLst>
          <pc:docMk/>
          <pc:sldMk cId="262480220" sldId="673"/>
        </pc:sldMkLst>
        <pc:spChg chg="mod">
          <ac:chgData name="Yoel Kortick" userId="167978f5-7f40-4909-85d5-d4149554ad4e" providerId="ADAL" clId="{CA1829DA-12F1-4547-B2D0-0244A93906B3}" dt="2024-10-02T09:40:04.641" v="1619" actId="20577"/>
          <ac:spMkLst>
            <pc:docMk/>
            <pc:sldMk cId="262480220" sldId="673"/>
            <ac:spMk id="8" creationId="{92183EF9-51F4-164B-34E1-75563D773806}"/>
          </ac:spMkLst>
        </pc:spChg>
        <pc:spChg chg="mod">
          <ac:chgData name="Yoel Kortick" userId="167978f5-7f40-4909-85d5-d4149554ad4e" providerId="ADAL" clId="{CA1829DA-12F1-4547-B2D0-0244A93906B3}" dt="2024-10-02T09:39:13.663" v="1520"/>
          <ac:spMkLst>
            <pc:docMk/>
            <pc:sldMk cId="262480220" sldId="673"/>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951884392" sldId="674"/>
        </pc:sldMkLst>
        <pc:spChg chg="mod">
          <ac:chgData name="Yoel Kortick" userId="167978f5-7f40-4909-85d5-d4149554ad4e" providerId="ADAL" clId="{CA1829DA-12F1-4547-B2D0-0244A93906B3}" dt="2024-10-02T09:31:58.385" v="1430"/>
          <ac:spMkLst>
            <pc:docMk/>
            <pc:sldMk cId="951884392" sldId="674"/>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3261647200" sldId="675"/>
        </pc:sldMkLst>
        <pc:spChg chg="mod">
          <ac:chgData name="Yoel Kortick" userId="167978f5-7f40-4909-85d5-d4149554ad4e" providerId="ADAL" clId="{CA1829DA-12F1-4547-B2D0-0244A93906B3}" dt="2024-10-02T09:31:58.385" v="1430"/>
          <ac:spMkLst>
            <pc:docMk/>
            <pc:sldMk cId="3261647200" sldId="675"/>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3640054145" sldId="676"/>
        </pc:sldMkLst>
        <pc:spChg chg="mod">
          <ac:chgData name="Yoel Kortick" userId="167978f5-7f40-4909-85d5-d4149554ad4e" providerId="ADAL" clId="{CA1829DA-12F1-4547-B2D0-0244A93906B3}" dt="2024-10-02T09:31:58.385" v="1430"/>
          <ac:spMkLst>
            <pc:docMk/>
            <pc:sldMk cId="3640054145" sldId="676"/>
            <ac:spMk id="10" creationId="{4C5297D4-1A90-BA7E-1EA2-3486955EA032}"/>
          </ac:spMkLst>
        </pc:spChg>
      </pc:sldChg>
      <pc:sldChg chg="modSp del">
        <pc:chgData name="Yoel Kortick" userId="167978f5-7f40-4909-85d5-d4149554ad4e" providerId="ADAL" clId="{CA1829DA-12F1-4547-B2D0-0244A93906B3}" dt="2024-10-02T09:14:48.888" v="1415" actId="47"/>
        <pc:sldMkLst>
          <pc:docMk/>
          <pc:sldMk cId="3775107082" sldId="677"/>
        </pc:sldMkLst>
        <pc:spChg chg="mod">
          <ac:chgData name="Yoel Kortick" userId="167978f5-7f40-4909-85d5-d4149554ad4e" providerId="ADAL" clId="{CA1829DA-12F1-4547-B2D0-0244A93906B3}" dt="2024-10-02T08:57:35.811" v="284"/>
          <ac:spMkLst>
            <pc:docMk/>
            <pc:sldMk cId="3775107082" sldId="677"/>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972072772" sldId="678"/>
        </pc:sldMkLst>
        <pc:spChg chg="mod">
          <ac:chgData name="Yoel Kortick" userId="167978f5-7f40-4909-85d5-d4149554ad4e" providerId="ADAL" clId="{CA1829DA-12F1-4547-B2D0-0244A93906B3}" dt="2024-10-02T09:31:58.385" v="1430"/>
          <ac:spMkLst>
            <pc:docMk/>
            <pc:sldMk cId="972072772" sldId="678"/>
            <ac:spMk id="10" creationId="{4C5297D4-1A90-BA7E-1EA2-3486955EA032}"/>
          </ac:spMkLst>
        </pc:spChg>
      </pc:sldChg>
      <pc:sldChg chg="modSp del">
        <pc:chgData name="Yoel Kortick" userId="167978f5-7f40-4909-85d5-d4149554ad4e" providerId="ADAL" clId="{CA1829DA-12F1-4547-B2D0-0244A93906B3}" dt="2024-10-02T09:39:20.844" v="1521" actId="47"/>
        <pc:sldMkLst>
          <pc:docMk/>
          <pc:sldMk cId="4162894846" sldId="679"/>
        </pc:sldMkLst>
        <pc:spChg chg="mod">
          <ac:chgData name="Yoel Kortick" userId="167978f5-7f40-4909-85d5-d4149554ad4e" providerId="ADAL" clId="{CA1829DA-12F1-4547-B2D0-0244A93906B3}" dt="2024-10-02T09:31:58.385" v="1430"/>
          <ac:spMkLst>
            <pc:docMk/>
            <pc:sldMk cId="4162894846" sldId="679"/>
            <ac:spMk id="10" creationId="{4C5297D4-1A90-BA7E-1EA2-3486955EA032}"/>
          </ac:spMkLst>
        </pc:spChg>
      </pc:sldChg>
      <pc:sldChg chg="modSp del">
        <pc:chgData name="Yoel Kortick" userId="167978f5-7f40-4909-85d5-d4149554ad4e" providerId="ADAL" clId="{CA1829DA-12F1-4547-B2D0-0244A93906B3}" dt="2024-10-02T09:14:39.751" v="1405" actId="47"/>
        <pc:sldMkLst>
          <pc:docMk/>
          <pc:sldMk cId="290025533" sldId="680"/>
        </pc:sldMkLst>
        <pc:spChg chg="mod">
          <ac:chgData name="Yoel Kortick" userId="167978f5-7f40-4909-85d5-d4149554ad4e" providerId="ADAL" clId="{CA1829DA-12F1-4547-B2D0-0244A93906B3}" dt="2024-10-02T08:57:35.811" v="284"/>
          <ac:spMkLst>
            <pc:docMk/>
            <pc:sldMk cId="290025533" sldId="680"/>
            <ac:spMk id="10" creationId="{4C5297D4-1A90-BA7E-1EA2-3486955EA032}"/>
          </ac:spMkLst>
        </pc:spChg>
      </pc:sldChg>
      <pc:sldChg chg="modSp del">
        <pc:chgData name="Yoel Kortick" userId="167978f5-7f40-4909-85d5-d4149554ad4e" providerId="ADAL" clId="{CA1829DA-12F1-4547-B2D0-0244A93906B3}" dt="2024-10-02T09:14:38.007" v="1403" actId="47"/>
        <pc:sldMkLst>
          <pc:docMk/>
          <pc:sldMk cId="1458079799" sldId="681"/>
        </pc:sldMkLst>
        <pc:spChg chg="mod">
          <ac:chgData name="Yoel Kortick" userId="167978f5-7f40-4909-85d5-d4149554ad4e" providerId="ADAL" clId="{CA1829DA-12F1-4547-B2D0-0244A93906B3}" dt="2024-10-02T08:57:35.811" v="284"/>
          <ac:spMkLst>
            <pc:docMk/>
            <pc:sldMk cId="1458079799" sldId="681"/>
            <ac:spMk id="10" creationId="{4C5297D4-1A90-BA7E-1EA2-3486955EA032}"/>
          </ac:spMkLst>
        </pc:spChg>
      </pc:sldChg>
      <pc:sldChg chg="modSp del">
        <pc:chgData name="Yoel Kortick" userId="167978f5-7f40-4909-85d5-d4149554ad4e" providerId="ADAL" clId="{CA1829DA-12F1-4547-B2D0-0244A93906B3}" dt="2024-10-02T09:14:38.858" v="1404" actId="47"/>
        <pc:sldMkLst>
          <pc:docMk/>
          <pc:sldMk cId="653059079" sldId="682"/>
        </pc:sldMkLst>
        <pc:spChg chg="mod">
          <ac:chgData name="Yoel Kortick" userId="167978f5-7f40-4909-85d5-d4149554ad4e" providerId="ADAL" clId="{CA1829DA-12F1-4547-B2D0-0244A93906B3}" dt="2024-10-02T08:57:35.811" v="284"/>
          <ac:spMkLst>
            <pc:docMk/>
            <pc:sldMk cId="653059079" sldId="682"/>
            <ac:spMk id="10" creationId="{4C5297D4-1A90-BA7E-1EA2-3486955EA032}"/>
          </ac:spMkLst>
        </pc:spChg>
      </pc:sldChg>
      <pc:sldChg chg="add del">
        <pc:chgData name="Yoel Kortick" userId="167978f5-7f40-4909-85d5-d4149554ad4e" providerId="ADAL" clId="{CA1829DA-12F1-4547-B2D0-0244A93906B3}" dt="2024-10-02T08:56:55.882" v="283" actId="47"/>
        <pc:sldMkLst>
          <pc:docMk/>
          <pc:sldMk cId="226099474" sldId="683"/>
        </pc:sldMkLst>
      </pc:sldChg>
      <pc:sldChg chg="modSp add del mod">
        <pc:chgData name="Yoel Kortick" userId="167978f5-7f40-4909-85d5-d4149554ad4e" providerId="ADAL" clId="{CA1829DA-12F1-4547-B2D0-0244A93906B3}" dt="2024-10-02T09:37:26.629" v="1452" actId="47"/>
        <pc:sldMkLst>
          <pc:docMk/>
          <pc:sldMk cId="1886035152" sldId="684"/>
        </pc:sldMkLst>
        <pc:spChg chg="mod">
          <ac:chgData name="Yoel Kortick" userId="167978f5-7f40-4909-85d5-d4149554ad4e" providerId="ADAL" clId="{CA1829DA-12F1-4547-B2D0-0244A93906B3}" dt="2024-10-02T09:31:09.173" v="1429" actId="20577"/>
          <ac:spMkLst>
            <pc:docMk/>
            <pc:sldMk cId="1886035152" sldId="684"/>
            <ac:spMk id="8" creationId="{92183EF9-51F4-164B-34E1-75563D773806}"/>
          </ac:spMkLst>
        </pc:spChg>
      </pc:sldChg>
      <pc:sldChg chg="addSp delSp modSp add mod">
        <pc:chgData name="Yoel Kortick" userId="167978f5-7f40-4909-85d5-d4149554ad4e" providerId="ADAL" clId="{CA1829DA-12F1-4547-B2D0-0244A93906B3}" dt="2024-10-02T09:14:16.086" v="1395" actId="1037"/>
        <pc:sldMkLst>
          <pc:docMk/>
          <pc:sldMk cId="1057754185" sldId="685"/>
        </pc:sldMkLst>
        <pc:spChg chg="mod">
          <ac:chgData name="Yoel Kortick" userId="167978f5-7f40-4909-85d5-d4149554ad4e" providerId="ADAL" clId="{CA1829DA-12F1-4547-B2D0-0244A93906B3}" dt="2024-10-02T09:14:16.086" v="1395" actId="1037"/>
          <ac:spMkLst>
            <pc:docMk/>
            <pc:sldMk cId="1057754185" sldId="685"/>
            <ac:spMk id="5" creationId="{C8CD36E9-7C04-6F00-9755-03EBABAA4334}"/>
          </ac:spMkLst>
        </pc:spChg>
        <pc:spChg chg="mod">
          <ac:chgData name="Yoel Kortick" userId="167978f5-7f40-4909-85d5-d4149554ad4e" providerId="ADAL" clId="{CA1829DA-12F1-4547-B2D0-0244A93906B3}" dt="2024-10-02T09:08:37.333" v="1157" actId="6549"/>
          <ac:spMkLst>
            <pc:docMk/>
            <pc:sldMk cId="1057754185" sldId="685"/>
            <ac:spMk id="8" creationId="{92183EF9-51F4-164B-34E1-75563D773806}"/>
          </ac:spMkLst>
        </pc:spChg>
        <pc:picChg chg="del">
          <ac:chgData name="Yoel Kortick" userId="167978f5-7f40-4909-85d5-d4149554ad4e" providerId="ADAL" clId="{CA1829DA-12F1-4547-B2D0-0244A93906B3}" dt="2024-10-02T09:07:56.024" v="1043" actId="478"/>
          <ac:picMkLst>
            <pc:docMk/>
            <pc:sldMk cId="1057754185" sldId="685"/>
            <ac:picMk id="3" creationId="{C4FAC208-8C7E-60C9-0085-1CB29C05C7F2}"/>
          </ac:picMkLst>
        </pc:picChg>
        <pc:picChg chg="add mod ord">
          <ac:chgData name="Yoel Kortick" userId="167978f5-7f40-4909-85d5-d4149554ad4e" providerId="ADAL" clId="{CA1829DA-12F1-4547-B2D0-0244A93906B3}" dt="2024-10-02T09:14:16.086" v="1395" actId="1037"/>
          <ac:picMkLst>
            <pc:docMk/>
            <pc:sldMk cId="1057754185" sldId="685"/>
            <ac:picMk id="4" creationId="{D9EC7320-6B6C-BC99-A6AC-5F9EB8E86617}"/>
          </ac:picMkLst>
        </pc:picChg>
      </pc:sldChg>
      <pc:sldChg chg="addSp delSp modSp add mod">
        <pc:chgData name="Yoel Kortick" userId="167978f5-7f40-4909-85d5-d4149554ad4e" providerId="ADAL" clId="{CA1829DA-12F1-4547-B2D0-0244A93906B3}" dt="2024-10-02T09:14:02.592" v="1373" actId="1037"/>
        <pc:sldMkLst>
          <pc:docMk/>
          <pc:sldMk cId="1245168835" sldId="686"/>
        </pc:sldMkLst>
        <pc:spChg chg="mod">
          <ac:chgData name="Yoel Kortick" userId="167978f5-7f40-4909-85d5-d4149554ad4e" providerId="ADAL" clId="{CA1829DA-12F1-4547-B2D0-0244A93906B3}" dt="2024-10-02T09:14:02.592" v="1373" actId="1037"/>
          <ac:spMkLst>
            <pc:docMk/>
            <pc:sldMk cId="1245168835" sldId="686"/>
            <ac:spMk id="5" creationId="{C8CD36E9-7C04-6F00-9755-03EBABAA4334}"/>
          </ac:spMkLst>
        </pc:spChg>
        <pc:spChg chg="mod">
          <ac:chgData name="Yoel Kortick" userId="167978f5-7f40-4909-85d5-d4149554ad4e" providerId="ADAL" clId="{CA1829DA-12F1-4547-B2D0-0244A93906B3}" dt="2024-10-02T09:09:26.788" v="1198" actId="20577"/>
          <ac:spMkLst>
            <pc:docMk/>
            <pc:sldMk cId="1245168835" sldId="686"/>
            <ac:spMk id="8" creationId="{92183EF9-51F4-164B-34E1-75563D773806}"/>
          </ac:spMkLst>
        </pc:spChg>
        <pc:picChg chg="add mod ord">
          <ac:chgData name="Yoel Kortick" userId="167978f5-7f40-4909-85d5-d4149554ad4e" providerId="ADAL" clId="{CA1829DA-12F1-4547-B2D0-0244A93906B3}" dt="2024-10-02T09:14:02.592" v="1373" actId="1037"/>
          <ac:picMkLst>
            <pc:docMk/>
            <pc:sldMk cId="1245168835" sldId="686"/>
            <ac:picMk id="3" creationId="{6965709D-623F-62D1-5AD3-4F92505AE61A}"/>
          </ac:picMkLst>
        </pc:picChg>
        <pc:picChg chg="del">
          <ac:chgData name="Yoel Kortick" userId="167978f5-7f40-4909-85d5-d4149554ad4e" providerId="ADAL" clId="{CA1829DA-12F1-4547-B2D0-0244A93906B3}" dt="2024-10-02T09:09:30.105" v="1199" actId="478"/>
          <ac:picMkLst>
            <pc:docMk/>
            <pc:sldMk cId="1245168835" sldId="686"/>
            <ac:picMk id="4" creationId="{D9EC7320-6B6C-BC99-A6AC-5F9EB8E8661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08/10/2024</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08/10/2024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4" name="Group 23">
            <a:extLst>
              <a:ext uri="{FF2B5EF4-FFF2-40B4-BE49-F238E27FC236}">
                <a16:creationId xmlns:a16="http://schemas.microsoft.com/office/drawing/2014/main" id="{14A9409C-897B-CE71-66D4-43705F0A71D1}"/>
              </a:ext>
            </a:extLst>
          </p:cNvPr>
          <p:cNvGrpSpPr/>
          <p:nvPr userDrawn="1"/>
        </p:nvGrpSpPr>
        <p:grpSpPr>
          <a:xfrm>
            <a:off x="365688" y="6242315"/>
            <a:ext cx="863309" cy="447470"/>
            <a:chOff x="5591148" y="1647262"/>
            <a:chExt cx="1029067" cy="533386"/>
          </a:xfrm>
        </p:grpSpPr>
        <p:sp>
          <p:nvSpPr>
            <p:cNvPr id="25" name="Freeform 24">
              <a:extLst>
                <a:ext uri="{FF2B5EF4-FFF2-40B4-BE49-F238E27FC236}">
                  <a16:creationId xmlns:a16="http://schemas.microsoft.com/office/drawing/2014/main" id="{793BAF31-24B1-136F-2AFD-AD4DD414C2F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EBDA381-F293-7331-B82D-5646025BB23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C2EB8B4-A443-4F18-D178-C32B08628152}"/>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AC67E59-6061-9349-00E9-3A7646843268}"/>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0B7C5EF-6A4C-9D3B-171D-0A804EA6A1E6}"/>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13E89A5-D448-92EA-18B1-B50BDD34C4C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8E32E90-CACD-8E05-68B2-CA9E81A5D6AF}"/>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0F59409-018B-DC00-6807-B96D2CE70D2B}"/>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A80F448-43A1-9353-F622-F616A19581B5}"/>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DE1AB9-D42B-CA09-A51F-993C726FD9B4}"/>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63D7430-26B0-E926-6F6E-F5F8C247923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30CFCFB9-9FBB-8B83-EC8A-B73A0B93FB50}"/>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6A0CB0B-A312-2327-FEAA-9FBE204C5DBA}"/>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30FBA4E-6CAA-DCA9-8DB9-EA158E76D44E}"/>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A520051-23B4-EDD4-3FAC-928F62C2E4A4}"/>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308096F-25D5-1137-A6D8-A44068DED01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32D93B7-3226-5B49-1677-16C575926E0D}"/>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0FF3DB2-2286-1898-A151-5CE5DDBB2E47}"/>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34393AA-2A9E-7861-7882-9561C538FE9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5628E8A-58E1-0ED9-4DA8-FBA513FA7BEF}"/>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102C450-0012-E394-050C-9CC9C23CAEE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6F2334A-FD72-5605-2DF9-B8EB7BD698B4}"/>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551F529-E2CD-70CC-3385-C8FBFDBE0C2B}"/>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33E5F76-469E-539F-B921-74E0DAD1185E}"/>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00DD0D-6A03-CA4E-7064-1BBC5DB2847A}"/>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Click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dirty="0"/>
              <a:t>Header avenir demi 24pt</a:t>
            </a:r>
            <a:endParaRPr lang="en-GB" dirty="0"/>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dirty="0"/>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dirty="0"/>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dirty="0"/>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dirty="0"/>
              <a:t>Header avenir demi</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dirty="0"/>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dirty="0">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dirty="0">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dirty="0">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dirty="0">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dirty="0">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dirty="0">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dirty="0">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dirty="0">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dirty="0">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dirty="0"/>
              <a:t>Header </a:t>
            </a:r>
            <a:r>
              <a:rPr lang="en-US" dirty="0" err="1"/>
              <a:t>avenir</a:t>
            </a:r>
            <a:r>
              <a:rPr lang="en-US" dirty="0"/>
              <a:t> demi </a:t>
            </a:r>
            <a:r>
              <a:rPr lang="he-IL" dirty="0"/>
              <a:t>32</a:t>
            </a:r>
            <a:r>
              <a:rPr lang="en-US" dirty="0" err="1"/>
              <a:t>pt</a:t>
            </a:r>
            <a:endParaRPr lang="en-GB" dirty="0"/>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dirty="0">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dirty="0">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dirty="0">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dirty="0"/>
              <a:t>Click to edit Master text styles</a:t>
            </a:r>
          </a:p>
          <a:p>
            <a:pPr lvl="1"/>
            <a:r>
              <a:rPr lang="en-US" dirty="0"/>
              <a:t>Second level</a:t>
            </a:r>
          </a:p>
          <a:p>
            <a:pPr lvl="2"/>
            <a:r>
              <a:rPr lang="en-US" dirty="0"/>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55AB62AB-6881-76D9-7E71-82BB8158D825}"/>
              </a:ext>
            </a:extLst>
          </p:cNvPr>
          <p:cNvGrpSpPr/>
          <p:nvPr userDrawn="1"/>
        </p:nvGrpSpPr>
        <p:grpSpPr>
          <a:xfrm>
            <a:off x="365688" y="6242315"/>
            <a:ext cx="863309" cy="447470"/>
            <a:chOff x="5591148" y="1647262"/>
            <a:chExt cx="1029067" cy="533386"/>
          </a:xfrm>
        </p:grpSpPr>
        <p:sp>
          <p:nvSpPr>
            <p:cNvPr id="95" name="Freeform 94">
              <a:extLst>
                <a:ext uri="{FF2B5EF4-FFF2-40B4-BE49-F238E27FC236}">
                  <a16:creationId xmlns:a16="http://schemas.microsoft.com/office/drawing/2014/main" id="{D59AA557-4F05-F111-7B98-7E3C62D72A46}"/>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D94C083B-5FB6-09ED-DD36-0B3ACFF689CD}"/>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4351FED5-3073-3BC9-BD7D-E96DA072256D}"/>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42B5A55A-0955-1CFB-090F-8BDBCEC9F79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384689A9-03F5-9E79-F7D7-FF0E3B8E1A3E}"/>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41DF573B-08BA-9CF8-785C-D204BB052838}"/>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E8D4764-AF5C-D2E3-413B-9A18C04BC548}"/>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D6B58563-A9A2-421B-3A03-0968457C14C0}"/>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8A9B07A0-3D70-E75F-7A56-BF851213E367}"/>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C995294-4500-CDE8-533F-D40A5323982F}"/>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026DE8B6-9C4F-2A9F-F067-B4A0D0439652}"/>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1FCEA041-4B42-BE85-A3EA-4573E95F5561}"/>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D53CEF86-8A23-C689-3023-C39DB6677C12}"/>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04059D66-8DAC-0B1C-7E95-3F035FD9D5F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8B2D7CB-69FB-016A-CC7A-6B1C69C0925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667B1F0E-1984-A7C0-A4CE-8E73A8192AC4}"/>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B95F96E-C8DA-65F7-E016-B29FEEC38AEC}"/>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6488324A-AE28-0CAA-8985-72E5EA114E4B}"/>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23EA15FE-A0B0-D7D1-BD96-AA8F1F228A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0EC62F03-CB8A-BAC8-0A23-4D16E82AD4C6}"/>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21C4A06D-8B7D-EDE4-3BDD-ED6F7D507FCC}"/>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6FF5A30-6947-268D-F74E-D974D01512F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290B28D4-9BC3-EA31-B007-CB4A3A2332C6}"/>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1040AA5E-1CA8-CD43-EBDF-DD43F461549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AB24F518-0D45-20BB-DCC3-4FEA49ACDC9A}"/>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Metadata_Management/210Metadata_Management_Configuration/Configuring_Cataloging#Working_with_Normalization_Processes" TargetMode="External"/><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hyperlink" Target="https://knowledge.exlibrisgroup.com/Alma/Product_Documentation/010Alma_Online_Help_(English)/Metadata_Management/210Metadata_Management_Configuration/Configuring_Cataloging#Working_with_Validation_Exception_Profile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90Integrations_with_External_Systems/030Resource_Management/040Importing_Records_from_OCLC_Connexion#Configuring_the_Integration_Profile_for_OCLC_Connexion" TargetMode="External"/><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knowledge.exlibrisgroup.com/Alma/Product_Documentation/010Alma_Online_Help_(English)/Metadata_Management/014Navigating_the_Metadata_Editor_Page/010Working_with_Records"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help.oclc.org/Librarian_Toolbox/Software_downloads/Download_cataloging_software#Connexion_client_3.1"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Metadata_Management/035Browse_and_Search/030Searching_Resources#Configuring_External_Resources_for_Searching" TargetMode="External"/><Relationship Id="rId2" Type="http://schemas.openxmlformats.org/officeDocument/2006/relationships/hyperlink" Target="https://knowledge.exlibrisgroup.com/Alma/Product_Documentation/010Alma_Online_Help_(English)/090Integrations_with_External_Systems/030Resource_Management/040Importing_Records_from_OCLC_Connexion" TargetMode="External"/><Relationship Id="rId1" Type="http://schemas.openxmlformats.org/officeDocument/2006/relationships/slideLayout" Target="../slideLayouts/slideLayout1.xml"/><Relationship Id="rId5" Type="http://schemas.openxmlformats.org/officeDocument/2006/relationships/hyperlink" Target="https://help.oclc.org/Librarian_Toolbox/Software_downloads/Download_cataloging_software#Connexion_client_3.1" TargetMode="External"/><Relationship Id="rId4" Type="http://schemas.openxmlformats.org/officeDocument/2006/relationships/hyperlink" Target="https://knowledge.exlibrisgroup.com/Alma/Product_Documentation/010Alma_Online_Help_(English)/Metadata_Management/035Browse_and_Search/030Searching_Resources#Working_with_Search_Resources_in_the_MD_Edito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90Integrations_with_External_Systems/030Resource_Management/040Importing_Records_from_OCLC_Connexion#Configuring_the_Integration_Profile_for_OCLC_Connexion"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94DE92BE-82BD-7F2B-6D76-1E8CE1149996}"/>
              </a:ext>
            </a:extLst>
          </p:cNvPr>
          <p:cNvSpPr>
            <a:spLocks noGrp="1"/>
          </p:cNvSpPr>
          <p:nvPr>
            <p:ph type="body" sz="quarter" idx="15"/>
          </p:nvPr>
        </p:nvSpPr>
        <p:spPr>
          <a:xfrm>
            <a:off x="2424113" y="6312625"/>
            <a:ext cx="7343775" cy="221599"/>
          </a:xfrm>
        </p:spPr>
        <p:txBody>
          <a:bodyPr/>
          <a:lstStyle/>
          <a:p>
            <a:r>
              <a:rPr lang="en-US"/>
              <a:t>October 2024</a:t>
            </a:r>
          </a:p>
          <a:p>
            <a:endParaRPr lang="en-NL" dirty="0"/>
          </a:p>
        </p:txBody>
      </p:sp>
      <p:sp>
        <p:nvSpPr>
          <p:cNvPr id="5" name="Text Placeholder 20">
            <a:extLst>
              <a:ext uri="{FF2B5EF4-FFF2-40B4-BE49-F238E27FC236}">
                <a16:creationId xmlns:a16="http://schemas.microsoft.com/office/drawing/2014/main" id="{7A8DB1AE-A531-206E-6C9A-388E77775F50}"/>
              </a:ext>
            </a:extLst>
          </p:cNvPr>
          <p:cNvSpPr>
            <a:spLocks noGrp="1"/>
          </p:cNvSpPr>
          <p:nvPr>
            <p:ph type="body" sz="quarter" idx="16"/>
          </p:nvPr>
        </p:nvSpPr>
        <p:spPr>
          <a:xfrm>
            <a:off x="1690688" y="1590958"/>
            <a:ext cx="8743950" cy="1474787"/>
          </a:xfrm>
        </p:spPr>
        <p:txBody>
          <a:bodyPr/>
          <a:lstStyle/>
          <a:p>
            <a:r>
              <a:rPr lang="en-US" dirty="0"/>
              <a:t>How to set up an integration and import records with OCLC Connexion</a:t>
            </a:r>
            <a:endParaRPr lang="en-NL" dirty="0"/>
          </a:p>
        </p:txBody>
      </p:sp>
      <p:sp>
        <p:nvSpPr>
          <p:cNvPr id="7" name="Text Placeholder 22">
            <a:extLst>
              <a:ext uri="{FF2B5EF4-FFF2-40B4-BE49-F238E27FC236}">
                <a16:creationId xmlns:a16="http://schemas.microsoft.com/office/drawing/2014/main" id="{98CFE9E9-3E3F-59B5-47FA-8B09FA89FBAD}"/>
              </a:ext>
            </a:extLst>
          </p:cNvPr>
          <p:cNvSpPr>
            <a:spLocks noGrp="1"/>
          </p:cNvSpPr>
          <p:nvPr>
            <p:ph type="body" sz="quarter" idx="18"/>
          </p:nvPr>
        </p:nvSpPr>
        <p:spPr>
          <a:xfrm>
            <a:off x="1690688" y="4211952"/>
            <a:ext cx="8743950" cy="737394"/>
          </a:xfrm>
        </p:spPr>
        <p:txBody>
          <a:bodyPr/>
          <a:lstStyle/>
          <a:p>
            <a:r>
              <a:rPr lang="en-US" dirty="0"/>
              <a:t>Yoel Kortick</a:t>
            </a:r>
          </a:p>
          <a:p>
            <a:r>
              <a:rPr lang="en-US" dirty="0"/>
              <a:t>Senior Librarian</a:t>
            </a:r>
            <a:endParaRPr lang="en-NL" dirty="0"/>
          </a:p>
        </p:txBody>
      </p:sp>
    </p:spTree>
    <p:extLst>
      <p:ext uri="{BB962C8B-B14F-4D97-AF65-F5344CB8AC3E}">
        <p14:creationId xmlns:p14="http://schemas.microsoft.com/office/powerpoint/2010/main" val="1637256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F85B4A-A625-207F-9902-5B6DFDAE3865}"/>
              </a:ext>
            </a:extLst>
          </p:cNvPr>
          <p:cNvPicPr>
            <a:picLocks noChangeAspect="1"/>
          </p:cNvPicPr>
          <p:nvPr/>
        </p:nvPicPr>
        <p:blipFill>
          <a:blip r:embed="rId2"/>
          <a:stretch>
            <a:fillRect/>
          </a:stretch>
        </p:blipFill>
        <p:spPr>
          <a:xfrm>
            <a:off x="0" y="2276071"/>
            <a:ext cx="12192000" cy="3568601"/>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OCLC Connexion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We will edit our existing Integration Profile of type "OCLC Connexion" in order to see how it is configured.</a:t>
            </a:r>
          </a:p>
          <a:p>
            <a:endParaRPr lang="en-US" dirty="0" err="1"/>
          </a:p>
        </p:txBody>
      </p:sp>
      <p:sp>
        <p:nvSpPr>
          <p:cNvPr id="14" name="Rectangle 13">
            <a:extLst>
              <a:ext uri="{FF2B5EF4-FFF2-40B4-BE49-F238E27FC236}">
                <a16:creationId xmlns:a16="http://schemas.microsoft.com/office/drawing/2014/main" id="{21B427DB-3A25-A9FA-B2E0-ABAB36F32983}"/>
              </a:ext>
            </a:extLst>
          </p:cNvPr>
          <p:cNvSpPr/>
          <p:nvPr/>
        </p:nvSpPr>
        <p:spPr>
          <a:xfrm>
            <a:off x="10308770" y="4691743"/>
            <a:ext cx="446315" cy="32657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3EAD1CDB-9100-2EBF-3AFC-6D70D58F5C15}"/>
              </a:ext>
            </a:extLst>
          </p:cNvPr>
          <p:cNvSpPr/>
          <p:nvPr/>
        </p:nvSpPr>
        <p:spPr>
          <a:xfrm>
            <a:off x="6760027" y="4288972"/>
            <a:ext cx="1371602" cy="32657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342980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E3162E-D73E-4345-C984-89938E483869}"/>
              </a:ext>
            </a:extLst>
          </p:cNvPr>
          <p:cNvPicPr>
            <a:picLocks noChangeAspect="1"/>
          </p:cNvPicPr>
          <p:nvPr/>
        </p:nvPicPr>
        <p:blipFill>
          <a:blip r:embed="rId2"/>
          <a:stretch>
            <a:fillRect/>
          </a:stretch>
        </p:blipFill>
        <p:spPr>
          <a:xfrm>
            <a:off x="0" y="3387153"/>
            <a:ext cx="12192000" cy="2239068"/>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OCLC Connexion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Here is the "General Information" tab.</a:t>
            </a:r>
          </a:p>
          <a:p>
            <a:r>
              <a:rPr lang="en-US" dirty="0"/>
              <a:t>The "Code" and "Name" can be any value, but it recommended to make it something relevant.</a:t>
            </a:r>
          </a:p>
          <a:p>
            <a:r>
              <a:rPr lang="en-US" dirty="0"/>
              <a:t>The "Integration Type", as already stated, is determined when creating the Integration Profile. </a:t>
            </a:r>
          </a:p>
          <a:p>
            <a:r>
              <a:rPr lang="en-US" dirty="0"/>
              <a:t>The "Default" checkbox is irrelevant.</a:t>
            </a:r>
          </a:p>
          <a:p>
            <a:r>
              <a:rPr lang="en-US" dirty="0"/>
              <a:t>The "Description" field is free text and can be whatever the institution wants to put there.</a:t>
            </a:r>
          </a:p>
          <a:p>
            <a:endParaRPr lang="en-US" dirty="0"/>
          </a:p>
          <a:p>
            <a:endParaRPr lang="en-US" dirty="0" err="1"/>
          </a:p>
        </p:txBody>
      </p:sp>
      <p:sp>
        <p:nvSpPr>
          <p:cNvPr id="11" name="Rectangle 10">
            <a:extLst>
              <a:ext uri="{FF2B5EF4-FFF2-40B4-BE49-F238E27FC236}">
                <a16:creationId xmlns:a16="http://schemas.microsoft.com/office/drawing/2014/main" id="{4B4DC9B0-C1B6-2C8C-22C2-D14EA7267D76}"/>
              </a:ext>
            </a:extLst>
          </p:cNvPr>
          <p:cNvSpPr/>
          <p:nvPr/>
        </p:nvSpPr>
        <p:spPr>
          <a:xfrm>
            <a:off x="827314" y="4343402"/>
            <a:ext cx="3559629" cy="48985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Rectangle 11">
            <a:extLst>
              <a:ext uri="{FF2B5EF4-FFF2-40B4-BE49-F238E27FC236}">
                <a16:creationId xmlns:a16="http://schemas.microsoft.com/office/drawing/2014/main" id="{89A77528-8A11-ABCB-E6CC-2FC73F3EEC4A}"/>
              </a:ext>
            </a:extLst>
          </p:cNvPr>
          <p:cNvSpPr/>
          <p:nvPr/>
        </p:nvSpPr>
        <p:spPr>
          <a:xfrm>
            <a:off x="5323111" y="4343398"/>
            <a:ext cx="3559629" cy="48985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B5B18CA8-5686-878C-440D-2531F9CE5EEC}"/>
              </a:ext>
            </a:extLst>
          </p:cNvPr>
          <p:cNvSpPr/>
          <p:nvPr/>
        </p:nvSpPr>
        <p:spPr>
          <a:xfrm>
            <a:off x="10036629" y="4615543"/>
            <a:ext cx="1099456" cy="43543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512543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B8974-4949-E9BF-AC92-D0A2961147EB}"/>
              </a:ext>
            </a:extLst>
          </p:cNvPr>
          <p:cNvPicPr>
            <a:picLocks noChangeAspect="1"/>
          </p:cNvPicPr>
          <p:nvPr/>
        </p:nvPicPr>
        <p:blipFill>
          <a:blip r:embed="rId2"/>
          <a:stretch>
            <a:fillRect/>
          </a:stretch>
        </p:blipFill>
        <p:spPr>
          <a:xfrm>
            <a:off x="5567467" y="1175276"/>
            <a:ext cx="6524625" cy="4914900"/>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OCLC Connexion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228600" y="1283752"/>
            <a:ext cx="5309798"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Here are the "Format", "Normalization" and "Validation" sections of the  "Actions" tab.</a:t>
            </a:r>
          </a:p>
          <a:p>
            <a:r>
              <a:rPr lang="en-US" dirty="0"/>
              <a:t>The "Target format" is the record format in which the records will be imported to and stored in Alma</a:t>
            </a:r>
          </a:p>
          <a:p>
            <a:r>
              <a:rPr lang="en-US" dirty="0"/>
              <a:t>The "Correct the data using" is the normalization processes which will be run on the records as they are imported to Alma (For more information, see </a:t>
            </a:r>
            <a:r>
              <a:rPr lang="en-US" dirty="0">
                <a:hlinkClick r:id="rId3" tooltip="Configuring Cataloging"/>
              </a:rPr>
              <a:t>Working with Normalization Processes</a:t>
            </a:r>
            <a:r>
              <a:rPr lang="en-US" dirty="0"/>
              <a:t>).</a:t>
            </a:r>
          </a:p>
          <a:p>
            <a:r>
              <a:rPr lang="en-US" dirty="0"/>
              <a:t>The "check the data using" is the method to handle invalid data as it is being imported (For more information, see </a:t>
            </a:r>
            <a:r>
              <a:rPr lang="en-US" dirty="0">
                <a:hlinkClick r:id="rId4" tooltip="Configuring Cataloging"/>
              </a:rPr>
              <a:t>Working with Validation Exception Profiles</a:t>
            </a:r>
            <a:r>
              <a:rPr lang="en-US" dirty="0"/>
              <a:t>). For Integration Profiles, Ex Libris recommends using the "</a:t>
            </a:r>
            <a:r>
              <a:rPr lang="en-US" dirty="0" err="1"/>
              <a:t>MarcXML</a:t>
            </a:r>
            <a:r>
              <a:rPr lang="en-US" dirty="0"/>
              <a:t> Bib Import" validation exception profile.</a:t>
            </a:r>
          </a:p>
          <a:p>
            <a:endParaRPr lang="en-US" dirty="0"/>
          </a:p>
          <a:p>
            <a:endParaRPr lang="en-US" dirty="0" err="1"/>
          </a:p>
        </p:txBody>
      </p:sp>
      <p:sp>
        <p:nvSpPr>
          <p:cNvPr id="15" name="Rectangle 14">
            <a:extLst>
              <a:ext uri="{FF2B5EF4-FFF2-40B4-BE49-F238E27FC236}">
                <a16:creationId xmlns:a16="http://schemas.microsoft.com/office/drawing/2014/main" id="{B1B36776-AF87-6E7F-23CB-E2A3368B7693}"/>
              </a:ext>
            </a:extLst>
          </p:cNvPr>
          <p:cNvSpPr/>
          <p:nvPr/>
        </p:nvSpPr>
        <p:spPr>
          <a:xfrm>
            <a:off x="6411686" y="3265714"/>
            <a:ext cx="1230085" cy="34834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6" name="Rectangle 15">
            <a:extLst>
              <a:ext uri="{FF2B5EF4-FFF2-40B4-BE49-F238E27FC236}">
                <a16:creationId xmlns:a16="http://schemas.microsoft.com/office/drawing/2014/main" id="{D688F3B6-BE13-5CBE-3199-02A0F427770F}"/>
              </a:ext>
            </a:extLst>
          </p:cNvPr>
          <p:cNvSpPr/>
          <p:nvPr/>
        </p:nvSpPr>
        <p:spPr>
          <a:xfrm>
            <a:off x="6270171" y="4332514"/>
            <a:ext cx="1371600" cy="45720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7" name="Rectangle 16">
            <a:extLst>
              <a:ext uri="{FF2B5EF4-FFF2-40B4-BE49-F238E27FC236}">
                <a16:creationId xmlns:a16="http://schemas.microsoft.com/office/drawing/2014/main" id="{C3B75227-EE05-DF98-AB38-75B005C76B3A}"/>
              </a:ext>
            </a:extLst>
          </p:cNvPr>
          <p:cNvSpPr/>
          <p:nvPr/>
        </p:nvSpPr>
        <p:spPr>
          <a:xfrm>
            <a:off x="6389914" y="5486399"/>
            <a:ext cx="1230085" cy="45720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4063833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C9795A-15D8-5395-EB6F-8ABD0379F631}"/>
              </a:ext>
            </a:extLst>
          </p:cNvPr>
          <p:cNvPicPr>
            <a:picLocks noChangeAspect="1"/>
          </p:cNvPicPr>
          <p:nvPr/>
        </p:nvPicPr>
        <p:blipFill>
          <a:blip r:embed="rId2"/>
          <a:stretch>
            <a:fillRect/>
          </a:stretch>
        </p:blipFill>
        <p:spPr>
          <a:xfrm>
            <a:off x="2190290" y="3365211"/>
            <a:ext cx="7772400" cy="305752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OCLC Connexion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50672"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Here is the "Match" section of the  "Actions" tab.</a:t>
            </a:r>
          </a:p>
          <a:p>
            <a:r>
              <a:rPr lang="en-US" dirty="0"/>
              <a:t>Here we can determine if the record we are importing already exists in Alma, and if so what to do.</a:t>
            </a:r>
          </a:p>
          <a:p>
            <a:r>
              <a:rPr lang="en-US" dirty="0"/>
              <a:t>These are the same fields used in other places in Alma, such as in Import profiles.</a:t>
            </a:r>
          </a:p>
          <a:p>
            <a:r>
              <a:rPr lang="en-US" dirty="0"/>
              <a:t>For details see "OCLC Connexion Profile Fields" at </a:t>
            </a:r>
            <a:r>
              <a:rPr lang="en-US" dirty="0">
                <a:hlinkClick r:id="rId3"/>
              </a:rPr>
              <a:t>Configuring the Integration Profile for OCLC Connexion</a:t>
            </a:r>
            <a:r>
              <a:rPr lang="en-US" dirty="0"/>
              <a:t>.</a:t>
            </a:r>
          </a:p>
          <a:p>
            <a:endParaRPr lang="en-US" dirty="0"/>
          </a:p>
          <a:p>
            <a:endParaRPr lang="en-US" dirty="0" err="1"/>
          </a:p>
        </p:txBody>
      </p:sp>
    </p:spTree>
    <p:extLst>
      <p:ext uri="{BB962C8B-B14F-4D97-AF65-F5344CB8AC3E}">
        <p14:creationId xmlns:p14="http://schemas.microsoft.com/office/powerpoint/2010/main" val="2075432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OCLC Connexion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50672"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Here is the "Management Tags" section of the  "Actions" tab.</a:t>
            </a:r>
          </a:p>
          <a:p>
            <a:r>
              <a:rPr lang="en-US" dirty="0"/>
              <a:t>The pull-down options here for "Synchronize with External Catalog" are the same fields which appear in the Metadata Editor via "Record Actions &gt; Set management Tags" and also appear in Import Profiles.</a:t>
            </a:r>
          </a:p>
          <a:p>
            <a:r>
              <a:rPr lang="en-US" dirty="0"/>
              <a:t>It determines if and how imported records will be synchronized with external catalogs.</a:t>
            </a:r>
          </a:p>
          <a:p>
            <a:r>
              <a:rPr lang="en-US" dirty="0"/>
              <a:t>See "Set Management Tags" at </a:t>
            </a:r>
            <a:r>
              <a:rPr lang="en-US" dirty="0">
                <a:hlinkClick r:id="rId2"/>
              </a:rPr>
              <a:t>Working with Records</a:t>
            </a:r>
            <a:r>
              <a:rPr lang="en-US" dirty="0"/>
              <a:t>.</a:t>
            </a:r>
          </a:p>
          <a:p>
            <a:endParaRPr lang="en-US" dirty="0"/>
          </a:p>
          <a:p>
            <a:endParaRPr lang="en-US" dirty="0" err="1"/>
          </a:p>
        </p:txBody>
      </p:sp>
      <p:pic>
        <p:nvPicPr>
          <p:cNvPr id="4" name="Picture 3">
            <a:extLst>
              <a:ext uri="{FF2B5EF4-FFF2-40B4-BE49-F238E27FC236}">
                <a16:creationId xmlns:a16="http://schemas.microsoft.com/office/drawing/2014/main" id="{F468F630-F167-025F-D258-73D0912875BA}"/>
              </a:ext>
            </a:extLst>
          </p:cNvPr>
          <p:cNvPicPr>
            <a:picLocks noChangeAspect="1"/>
          </p:cNvPicPr>
          <p:nvPr/>
        </p:nvPicPr>
        <p:blipFill>
          <a:blip r:embed="rId3"/>
          <a:stretch>
            <a:fillRect/>
          </a:stretch>
        </p:blipFill>
        <p:spPr>
          <a:xfrm>
            <a:off x="3018064" y="4333875"/>
            <a:ext cx="6438900" cy="1209675"/>
          </a:xfrm>
          <a:prstGeom prst="rect">
            <a:avLst/>
          </a:prstGeom>
          <a:ln>
            <a:solidFill>
              <a:schemeClr val="tx1"/>
            </a:solidFill>
          </a:ln>
        </p:spPr>
      </p:pic>
    </p:spTree>
    <p:extLst>
      <p:ext uri="{BB962C8B-B14F-4D97-AF65-F5344CB8AC3E}">
        <p14:creationId xmlns:p14="http://schemas.microsoft.com/office/powerpoint/2010/main" val="3999415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OCLC Connexion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50672"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Here is the "Authorization" section of the  "Actions" tab.</a:t>
            </a:r>
          </a:p>
          <a:p>
            <a:r>
              <a:rPr lang="en-US" dirty="0"/>
              <a:t>The password defined here is the same password which will later be defined in the OCLC Connexion Client when configuring the OCLC Connexion client (we will see this together soon).</a:t>
            </a:r>
          </a:p>
          <a:p>
            <a:r>
              <a:rPr lang="en-US" dirty="0"/>
              <a:t>This is a password controlled by each Alma institution and used by the OCLC Connexion/Record Manager client to connect to Alma. It must be at least 10 characters. </a:t>
            </a:r>
          </a:p>
          <a:p>
            <a:endParaRPr lang="en-US" dirty="0" err="1"/>
          </a:p>
        </p:txBody>
      </p:sp>
      <p:pic>
        <p:nvPicPr>
          <p:cNvPr id="5" name="Picture 4">
            <a:extLst>
              <a:ext uri="{FF2B5EF4-FFF2-40B4-BE49-F238E27FC236}">
                <a16:creationId xmlns:a16="http://schemas.microsoft.com/office/drawing/2014/main" id="{3E708DDE-BFA9-7067-EC28-891DF82F3E84}"/>
              </a:ext>
            </a:extLst>
          </p:cNvPr>
          <p:cNvPicPr>
            <a:picLocks noChangeAspect="1"/>
          </p:cNvPicPr>
          <p:nvPr/>
        </p:nvPicPr>
        <p:blipFill>
          <a:blip r:embed="rId2"/>
          <a:stretch>
            <a:fillRect/>
          </a:stretch>
        </p:blipFill>
        <p:spPr>
          <a:xfrm>
            <a:off x="3048000" y="4754335"/>
            <a:ext cx="6096000" cy="1181100"/>
          </a:xfrm>
          <a:prstGeom prst="rect">
            <a:avLst/>
          </a:prstGeom>
          <a:ln>
            <a:solidFill>
              <a:schemeClr val="tx1"/>
            </a:solidFill>
          </a:ln>
        </p:spPr>
      </p:pic>
    </p:spTree>
    <p:extLst>
      <p:ext uri="{BB962C8B-B14F-4D97-AF65-F5344CB8AC3E}">
        <p14:creationId xmlns:p14="http://schemas.microsoft.com/office/powerpoint/2010/main" val="4102826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a:xfrm>
            <a:off x="0" y="1934977"/>
            <a:ext cx="12192000" cy="1567891"/>
          </a:xfrm>
        </p:spPr>
        <p:txBody>
          <a:bodyPr/>
          <a:lstStyle/>
          <a:p>
            <a:r>
              <a:rPr lang="en-US" dirty="0"/>
              <a:t>Configuring the OCLC Connexion client</a:t>
            </a:r>
            <a:endParaRPr lang="en-NL" dirty="0"/>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16</a:t>
            </a:fld>
            <a:endParaRPr lang="en-GB">
              <a:solidFill>
                <a:schemeClr val="bg1"/>
              </a:solidFill>
            </a:endParaRPr>
          </a:p>
        </p:txBody>
      </p:sp>
    </p:spTree>
    <p:extLst>
      <p:ext uri="{BB962C8B-B14F-4D97-AF65-F5344CB8AC3E}">
        <p14:creationId xmlns:p14="http://schemas.microsoft.com/office/powerpoint/2010/main" val="1444690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the OCLC Connexion client</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As previously stated in the introduction, in this presentation we will be using "Connexion client 3.1" downloaded from </a:t>
            </a:r>
            <a:r>
              <a:rPr lang="en-US" dirty="0">
                <a:hlinkClick r:id="rId2"/>
              </a:rPr>
              <a:t>https://help.oclc.org/Librarian_Toolbox/Software_downloads/Download_cataloging_software#Connexion_client_3.1</a:t>
            </a:r>
            <a:endParaRPr lang="en-US" dirty="0"/>
          </a:p>
          <a:p>
            <a:endParaRPr lang="en-US" dirty="0"/>
          </a:p>
          <a:p>
            <a:endParaRPr lang="en-US" dirty="0"/>
          </a:p>
          <a:p>
            <a:endParaRPr lang="en-US" dirty="0" err="1"/>
          </a:p>
        </p:txBody>
      </p:sp>
      <p:pic>
        <p:nvPicPr>
          <p:cNvPr id="4" name="Picture 3">
            <a:extLst>
              <a:ext uri="{FF2B5EF4-FFF2-40B4-BE49-F238E27FC236}">
                <a16:creationId xmlns:a16="http://schemas.microsoft.com/office/drawing/2014/main" id="{5D8E6D9F-CAD3-58F1-6599-CBE8957F7A93}"/>
              </a:ext>
            </a:extLst>
          </p:cNvPr>
          <p:cNvPicPr>
            <a:picLocks noChangeAspect="1"/>
          </p:cNvPicPr>
          <p:nvPr/>
        </p:nvPicPr>
        <p:blipFill>
          <a:blip r:embed="rId3"/>
          <a:stretch>
            <a:fillRect/>
          </a:stretch>
        </p:blipFill>
        <p:spPr>
          <a:xfrm>
            <a:off x="1185402" y="2627364"/>
            <a:ext cx="10086975" cy="3506736"/>
          </a:xfrm>
          <a:prstGeom prst="rect">
            <a:avLst/>
          </a:prstGeom>
          <a:ln>
            <a:solidFill>
              <a:schemeClr val="tx1"/>
            </a:solidFill>
          </a:ln>
        </p:spPr>
      </p:pic>
    </p:spTree>
    <p:extLst>
      <p:ext uri="{BB962C8B-B14F-4D97-AF65-F5344CB8AC3E}">
        <p14:creationId xmlns:p14="http://schemas.microsoft.com/office/powerpoint/2010/main" val="262480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the OCLC Connexion client</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one: In the OCLC Connexion client choose "File &gt; Logon" and then click "Setup Authorizations"</a:t>
            </a:r>
          </a:p>
          <a:p>
            <a:endParaRPr lang="en-US" dirty="0"/>
          </a:p>
          <a:p>
            <a:endParaRPr lang="en-US" dirty="0" err="1"/>
          </a:p>
        </p:txBody>
      </p:sp>
      <p:pic>
        <p:nvPicPr>
          <p:cNvPr id="5" name="Picture 4">
            <a:extLst>
              <a:ext uri="{FF2B5EF4-FFF2-40B4-BE49-F238E27FC236}">
                <a16:creationId xmlns:a16="http://schemas.microsoft.com/office/drawing/2014/main" id="{C1C784DD-127C-DB20-C34B-22A4CFCA4885}"/>
              </a:ext>
            </a:extLst>
          </p:cNvPr>
          <p:cNvPicPr>
            <a:picLocks noChangeAspect="1"/>
          </p:cNvPicPr>
          <p:nvPr/>
        </p:nvPicPr>
        <p:blipFill>
          <a:blip r:embed="rId2"/>
          <a:stretch>
            <a:fillRect/>
          </a:stretch>
        </p:blipFill>
        <p:spPr>
          <a:xfrm>
            <a:off x="2085515" y="1871662"/>
            <a:ext cx="7981950" cy="2867025"/>
          </a:xfrm>
          <a:prstGeom prst="rect">
            <a:avLst/>
          </a:prstGeom>
          <a:ln>
            <a:solidFill>
              <a:schemeClr val="tx1"/>
            </a:solidFill>
          </a:ln>
        </p:spPr>
      </p:pic>
      <p:pic>
        <p:nvPicPr>
          <p:cNvPr id="11" name="Picture 10">
            <a:extLst>
              <a:ext uri="{FF2B5EF4-FFF2-40B4-BE49-F238E27FC236}">
                <a16:creationId xmlns:a16="http://schemas.microsoft.com/office/drawing/2014/main" id="{E5681957-34FC-A1A6-DBE7-F0FA3D8E5A1C}"/>
              </a:ext>
            </a:extLst>
          </p:cNvPr>
          <p:cNvPicPr>
            <a:picLocks noChangeAspect="1"/>
          </p:cNvPicPr>
          <p:nvPr/>
        </p:nvPicPr>
        <p:blipFill>
          <a:blip r:embed="rId3"/>
          <a:stretch>
            <a:fillRect/>
          </a:stretch>
        </p:blipFill>
        <p:spPr>
          <a:xfrm>
            <a:off x="6228890" y="3498027"/>
            <a:ext cx="4552950" cy="2819400"/>
          </a:xfrm>
          <a:prstGeom prst="rect">
            <a:avLst/>
          </a:prstGeom>
          <a:ln>
            <a:solidFill>
              <a:schemeClr val="tx1"/>
            </a:solidFill>
          </a:ln>
        </p:spPr>
      </p:pic>
      <p:sp>
        <p:nvSpPr>
          <p:cNvPr id="12" name="Rectangle 11">
            <a:extLst>
              <a:ext uri="{FF2B5EF4-FFF2-40B4-BE49-F238E27FC236}">
                <a16:creationId xmlns:a16="http://schemas.microsoft.com/office/drawing/2014/main" id="{0DD438CE-1B7E-909B-54F0-326F7626D28C}"/>
              </a:ext>
            </a:extLst>
          </p:cNvPr>
          <p:cNvSpPr/>
          <p:nvPr/>
        </p:nvSpPr>
        <p:spPr>
          <a:xfrm>
            <a:off x="2161715" y="2105025"/>
            <a:ext cx="324310" cy="24765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17F2144E-3D2C-3A51-8A9A-A1511F55A74B}"/>
              </a:ext>
            </a:extLst>
          </p:cNvPr>
          <p:cNvSpPr/>
          <p:nvPr/>
        </p:nvSpPr>
        <p:spPr>
          <a:xfrm>
            <a:off x="2419350" y="2352675"/>
            <a:ext cx="561975" cy="23336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4" name="Rectangle 13">
            <a:extLst>
              <a:ext uri="{FF2B5EF4-FFF2-40B4-BE49-F238E27FC236}">
                <a16:creationId xmlns:a16="http://schemas.microsoft.com/office/drawing/2014/main" id="{83C404CA-2534-AC9C-8799-1C1DE4159837}"/>
              </a:ext>
            </a:extLst>
          </p:cNvPr>
          <p:cNvSpPr/>
          <p:nvPr/>
        </p:nvSpPr>
        <p:spPr>
          <a:xfrm>
            <a:off x="9391650" y="5707598"/>
            <a:ext cx="1304925" cy="24552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875316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B0232-3061-88B4-8530-03354864138B}"/>
              </a:ext>
            </a:extLst>
          </p:cNvPr>
          <p:cNvPicPr>
            <a:picLocks noChangeAspect="1"/>
          </p:cNvPicPr>
          <p:nvPr/>
        </p:nvPicPr>
        <p:blipFill>
          <a:blip r:embed="rId2"/>
          <a:stretch>
            <a:fillRect/>
          </a:stretch>
        </p:blipFill>
        <p:spPr>
          <a:xfrm>
            <a:off x="3345478" y="2011846"/>
            <a:ext cx="5119123" cy="4036529"/>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the OCLC Connexion client</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two: In the "Authorizations" tab of the "Options" window enter the Authorization and Password (from OCLC) and click "OK"</a:t>
            </a:r>
          </a:p>
          <a:p>
            <a:endParaRPr lang="en-US" dirty="0"/>
          </a:p>
          <a:p>
            <a:endParaRPr lang="en-US" dirty="0"/>
          </a:p>
          <a:p>
            <a:endParaRPr lang="en-US" dirty="0" err="1"/>
          </a:p>
        </p:txBody>
      </p:sp>
      <p:sp>
        <p:nvSpPr>
          <p:cNvPr id="12" name="Rectangle 11">
            <a:extLst>
              <a:ext uri="{FF2B5EF4-FFF2-40B4-BE49-F238E27FC236}">
                <a16:creationId xmlns:a16="http://schemas.microsoft.com/office/drawing/2014/main" id="{0DD438CE-1B7E-909B-54F0-326F7626D28C}"/>
              </a:ext>
            </a:extLst>
          </p:cNvPr>
          <p:cNvSpPr/>
          <p:nvPr/>
        </p:nvSpPr>
        <p:spPr>
          <a:xfrm>
            <a:off x="3828590" y="2438400"/>
            <a:ext cx="629110" cy="18097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3" name="Rectangle 12">
            <a:extLst>
              <a:ext uri="{FF2B5EF4-FFF2-40B4-BE49-F238E27FC236}">
                <a16:creationId xmlns:a16="http://schemas.microsoft.com/office/drawing/2014/main" id="{17F2144E-3D2C-3A51-8A9A-A1511F55A74B}"/>
              </a:ext>
            </a:extLst>
          </p:cNvPr>
          <p:cNvSpPr/>
          <p:nvPr/>
        </p:nvSpPr>
        <p:spPr>
          <a:xfrm>
            <a:off x="4286250" y="2809875"/>
            <a:ext cx="714375" cy="18097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4" name="Rectangle 13">
            <a:extLst>
              <a:ext uri="{FF2B5EF4-FFF2-40B4-BE49-F238E27FC236}">
                <a16:creationId xmlns:a16="http://schemas.microsoft.com/office/drawing/2014/main" id="{83C404CA-2534-AC9C-8799-1C1DE4159837}"/>
              </a:ext>
            </a:extLst>
          </p:cNvPr>
          <p:cNvSpPr/>
          <p:nvPr/>
        </p:nvSpPr>
        <p:spPr>
          <a:xfrm>
            <a:off x="5372100" y="5690671"/>
            <a:ext cx="733425" cy="24552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288E70A1-61BE-058F-7A64-563E89C59906}"/>
              </a:ext>
            </a:extLst>
          </p:cNvPr>
          <p:cNvSpPr/>
          <p:nvPr/>
        </p:nvSpPr>
        <p:spPr>
          <a:xfrm>
            <a:off x="5391150" y="2800350"/>
            <a:ext cx="714375" cy="18097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698086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Placeholder 67">
            <a:extLst>
              <a:ext uri="{FF2B5EF4-FFF2-40B4-BE49-F238E27FC236}">
                <a16:creationId xmlns:a16="http://schemas.microsoft.com/office/drawing/2014/main" id="{FE55CE92-5181-B0AD-BB40-3F094294716C}"/>
              </a:ext>
            </a:extLst>
          </p:cNvPr>
          <p:cNvSpPr>
            <a:spLocks noGrp="1"/>
          </p:cNvSpPr>
          <p:nvPr>
            <p:ph type="body" sz="quarter" idx="15"/>
          </p:nvPr>
        </p:nvSpPr>
        <p:spPr/>
        <p:txBody>
          <a:bodyPr/>
          <a:lstStyle/>
          <a:p>
            <a:r>
              <a:rPr lang="en-US" dirty="0"/>
              <a:t>Agenda</a:t>
            </a:r>
            <a:endParaRPr lang="en-NL" dirty="0"/>
          </a:p>
        </p:txBody>
      </p:sp>
      <p:sp>
        <p:nvSpPr>
          <p:cNvPr id="67" name="Text Placeholder 66">
            <a:extLst>
              <a:ext uri="{FF2B5EF4-FFF2-40B4-BE49-F238E27FC236}">
                <a16:creationId xmlns:a16="http://schemas.microsoft.com/office/drawing/2014/main" id="{78984C7A-5008-28E6-5702-28CAB7215194}"/>
              </a:ext>
            </a:extLst>
          </p:cNvPr>
          <p:cNvSpPr>
            <a:spLocks noGrp="1"/>
          </p:cNvSpPr>
          <p:nvPr>
            <p:ph type="body" sz="quarter" idx="10"/>
          </p:nvPr>
        </p:nvSpPr>
        <p:spPr/>
        <p:txBody>
          <a:bodyPr/>
          <a:lstStyle/>
          <a:p>
            <a:r>
              <a:rPr lang="en-NL" dirty="0"/>
              <a:t>Introduction</a:t>
            </a:r>
            <a:endParaRPr lang="en-US" dirty="0"/>
          </a:p>
          <a:p>
            <a:r>
              <a:rPr lang="en-US" dirty="0"/>
              <a:t>Configuring an Integration Profile of type OCLC Connexion</a:t>
            </a:r>
          </a:p>
          <a:p>
            <a:r>
              <a:rPr lang="en-US" dirty="0"/>
              <a:t>Configuring the OCLC Connexion client</a:t>
            </a:r>
          </a:p>
          <a:p>
            <a:r>
              <a:rPr lang="en-US" dirty="0"/>
              <a:t>Exporting a record from OCLC Connexion into Alma</a:t>
            </a:r>
            <a:endParaRPr lang="en-NL" dirty="0"/>
          </a:p>
          <a:p>
            <a:endParaRPr lang="en-US" dirty="0"/>
          </a:p>
        </p:txBody>
      </p:sp>
      <p:sp>
        <p:nvSpPr>
          <p:cNvPr id="70" name="Slide Number Placeholder 5">
            <a:extLst>
              <a:ext uri="{FF2B5EF4-FFF2-40B4-BE49-F238E27FC236}">
                <a16:creationId xmlns:a16="http://schemas.microsoft.com/office/drawing/2014/main" id="{A452E421-8A92-8A3D-5E06-45CA79FCD220}"/>
              </a:ext>
            </a:extLst>
          </p:cNvPr>
          <p:cNvSpPr txBox="1">
            <a:spLocks/>
          </p:cNvSpPr>
          <p:nvPr/>
        </p:nvSpPr>
        <p:spPr>
          <a:xfrm>
            <a:off x="11671500" y="6465692"/>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2</a:t>
            </a:fld>
            <a:endParaRPr lang="en-GB"/>
          </a:p>
        </p:txBody>
      </p:sp>
    </p:spTree>
    <p:extLst>
      <p:ext uri="{BB962C8B-B14F-4D97-AF65-F5344CB8AC3E}">
        <p14:creationId xmlns:p14="http://schemas.microsoft.com/office/powerpoint/2010/main" val="815051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68E1106-11F5-759B-ED98-8515C5CF9894}"/>
              </a:ext>
            </a:extLst>
          </p:cNvPr>
          <p:cNvPicPr>
            <a:picLocks noChangeAspect="1"/>
          </p:cNvPicPr>
          <p:nvPr/>
        </p:nvPicPr>
        <p:blipFill>
          <a:blip r:embed="rId2"/>
          <a:stretch>
            <a:fillRect/>
          </a:stretch>
        </p:blipFill>
        <p:spPr>
          <a:xfrm>
            <a:off x="6686550" y="1928812"/>
            <a:ext cx="3933952" cy="2816352"/>
          </a:xfrm>
          <a:prstGeom prst="rect">
            <a:avLst/>
          </a:prstGeom>
        </p:spPr>
      </p:pic>
      <p:pic>
        <p:nvPicPr>
          <p:cNvPr id="5" name="Picture 4">
            <a:extLst>
              <a:ext uri="{FF2B5EF4-FFF2-40B4-BE49-F238E27FC236}">
                <a16:creationId xmlns:a16="http://schemas.microsoft.com/office/drawing/2014/main" id="{9180E390-DA18-5642-B52E-83CB92C5FC8D}"/>
              </a:ext>
            </a:extLst>
          </p:cNvPr>
          <p:cNvPicPr>
            <a:picLocks noChangeAspect="1"/>
          </p:cNvPicPr>
          <p:nvPr/>
        </p:nvPicPr>
        <p:blipFill>
          <a:blip r:embed="rId3"/>
          <a:stretch>
            <a:fillRect/>
          </a:stretch>
        </p:blipFill>
        <p:spPr>
          <a:xfrm>
            <a:off x="723900" y="1919288"/>
            <a:ext cx="4591050" cy="2819400"/>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the OCLC Connexion client</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three: Click "OK" again and then "Close" to confirm</a:t>
            </a:r>
          </a:p>
          <a:p>
            <a:endParaRPr lang="en-US" dirty="0"/>
          </a:p>
          <a:p>
            <a:endParaRPr lang="en-US" dirty="0"/>
          </a:p>
          <a:p>
            <a:endParaRPr lang="en-US" dirty="0" err="1"/>
          </a:p>
        </p:txBody>
      </p:sp>
      <p:sp>
        <p:nvSpPr>
          <p:cNvPr id="14" name="Rectangle 13">
            <a:extLst>
              <a:ext uri="{FF2B5EF4-FFF2-40B4-BE49-F238E27FC236}">
                <a16:creationId xmlns:a16="http://schemas.microsoft.com/office/drawing/2014/main" id="{83C404CA-2534-AC9C-8799-1C1DE4159837}"/>
              </a:ext>
            </a:extLst>
          </p:cNvPr>
          <p:cNvSpPr/>
          <p:nvPr/>
        </p:nvSpPr>
        <p:spPr>
          <a:xfrm>
            <a:off x="8363013" y="4412046"/>
            <a:ext cx="733425" cy="24552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288E70A1-61BE-058F-7A64-563E89C59906}"/>
              </a:ext>
            </a:extLst>
          </p:cNvPr>
          <p:cNvSpPr/>
          <p:nvPr/>
        </p:nvSpPr>
        <p:spPr>
          <a:xfrm>
            <a:off x="2886075" y="4400550"/>
            <a:ext cx="800100" cy="23812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484896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A70066-E27B-509E-70F9-F7CC22CDA9DC}"/>
              </a:ext>
            </a:extLst>
          </p:cNvPr>
          <p:cNvPicPr>
            <a:picLocks noChangeAspect="1"/>
          </p:cNvPicPr>
          <p:nvPr/>
        </p:nvPicPr>
        <p:blipFill>
          <a:blip r:embed="rId2"/>
          <a:stretch>
            <a:fillRect/>
          </a:stretch>
        </p:blipFill>
        <p:spPr>
          <a:xfrm>
            <a:off x="68446" y="1727725"/>
            <a:ext cx="6810058" cy="3539599"/>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the OCLC Connexion client</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four: Do "Tools &gt; Options" and go to tab "Export" and click "Create"</a:t>
            </a:r>
          </a:p>
        </p:txBody>
      </p:sp>
      <p:sp>
        <p:nvSpPr>
          <p:cNvPr id="14" name="Rectangle 13">
            <a:extLst>
              <a:ext uri="{FF2B5EF4-FFF2-40B4-BE49-F238E27FC236}">
                <a16:creationId xmlns:a16="http://schemas.microsoft.com/office/drawing/2014/main" id="{83C404CA-2534-AC9C-8799-1C1DE4159837}"/>
              </a:ext>
            </a:extLst>
          </p:cNvPr>
          <p:cNvSpPr/>
          <p:nvPr/>
        </p:nvSpPr>
        <p:spPr>
          <a:xfrm>
            <a:off x="3162300" y="1897434"/>
            <a:ext cx="352423" cy="23812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288E70A1-61BE-058F-7A64-563E89C59906}"/>
              </a:ext>
            </a:extLst>
          </p:cNvPr>
          <p:cNvSpPr/>
          <p:nvPr/>
        </p:nvSpPr>
        <p:spPr>
          <a:xfrm>
            <a:off x="3162300" y="2781517"/>
            <a:ext cx="781049" cy="23812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pic>
        <p:nvPicPr>
          <p:cNvPr id="12" name="Picture 11">
            <a:extLst>
              <a:ext uri="{FF2B5EF4-FFF2-40B4-BE49-F238E27FC236}">
                <a16:creationId xmlns:a16="http://schemas.microsoft.com/office/drawing/2014/main" id="{648508F4-2650-68C9-1415-8A094001EC8A}"/>
              </a:ext>
            </a:extLst>
          </p:cNvPr>
          <p:cNvPicPr>
            <a:picLocks noChangeAspect="1"/>
          </p:cNvPicPr>
          <p:nvPr/>
        </p:nvPicPr>
        <p:blipFill>
          <a:blip r:embed="rId3"/>
          <a:stretch>
            <a:fillRect/>
          </a:stretch>
        </p:blipFill>
        <p:spPr>
          <a:xfrm>
            <a:off x="7609988" y="1727727"/>
            <a:ext cx="4480332" cy="3539598"/>
          </a:xfrm>
          <a:prstGeom prst="rect">
            <a:avLst/>
          </a:prstGeom>
          <a:ln>
            <a:solidFill>
              <a:schemeClr val="tx1"/>
            </a:solidFill>
          </a:ln>
        </p:spPr>
      </p:pic>
      <p:sp>
        <p:nvSpPr>
          <p:cNvPr id="13" name="Rectangle 12">
            <a:extLst>
              <a:ext uri="{FF2B5EF4-FFF2-40B4-BE49-F238E27FC236}">
                <a16:creationId xmlns:a16="http://schemas.microsoft.com/office/drawing/2014/main" id="{67E972AA-A5A9-9D18-422A-F0C577C7A609}"/>
              </a:ext>
            </a:extLst>
          </p:cNvPr>
          <p:cNvSpPr/>
          <p:nvPr/>
        </p:nvSpPr>
        <p:spPr>
          <a:xfrm>
            <a:off x="9673942" y="2081211"/>
            <a:ext cx="352423" cy="23812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6" name="Rectangle 15">
            <a:extLst>
              <a:ext uri="{FF2B5EF4-FFF2-40B4-BE49-F238E27FC236}">
                <a16:creationId xmlns:a16="http://schemas.microsoft.com/office/drawing/2014/main" id="{D43F43C1-623E-387E-CE35-5E0E44224107}"/>
              </a:ext>
            </a:extLst>
          </p:cNvPr>
          <p:cNvSpPr/>
          <p:nvPr/>
        </p:nvSpPr>
        <p:spPr>
          <a:xfrm>
            <a:off x="9829800" y="3152774"/>
            <a:ext cx="561974" cy="23812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067544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the OCLC Connexion client</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22</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five: In the "New Export Destination" window choose "OCLC Gateway Export" and click OK</a:t>
            </a:r>
          </a:p>
        </p:txBody>
      </p:sp>
      <p:pic>
        <p:nvPicPr>
          <p:cNvPr id="5" name="Picture 4">
            <a:extLst>
              <a:ext uri="{FF2B5EF4-FFF2-40B4-BE49-F238E27FC236}">
                <a16:creationId xmlns:a16="http://schemas.microsoft.com/office/drawing/2014/main" id="{A2CAB7EC-695F-086A-612C-F6FE6E5ABC34}"/>
              </a:ext>
            </a:extLst>
          </p:cNvPr>
          <p:cNvPicPr>
            <a:picLocks noChangeAspect="1"/>
          </p:cNvPicPr>
          <p:nvPr/>
        </p:nvPicPr>
        <p:blipFill>
          <a:blip r:embed="rId2"/>
          <a:stretch>
            <a:fillRect/>
          </a:stretch>
        </p:blipFill>
        <p:spPr>
          <a:xfrm>
            <a:off x="4814887" y="2724150"/>
            <a:ext cx="2562225" cy="1409700"/>
          </a:xfrm>
          <a:prstGeom prst="rect">
            <a:avLst/>
          </a:prstGeom>
          <a:ln>
            <a:solidFill>
              <a:schemeClr val="tx1"/>
            </a:solidFill>
          </a:ln>
        </p:spPr>
      </p:pic>
      <p:sp>
        <p:nvSpPr>
          <p:cNvPr id="11" name="Rectangle 10">
            <a:extLst>
              <a:ext uri="{FF2B5EF4-FFF2-40B4-BE49-F238E27FC236}">
                <a16:creationId xmlns:a16="http://schemas.microsoft.com/office/drawing/2014/main" id="{E019A076-BA1C-A7AC-8F07-863A087F49D9}"/>
              </a:ext>
            </a:extLst>
          </p:cNvPr>
          <p:cNvSpPr/>
          <p:nvPr/>
        </p:nvSpPr>
        <p:spPr>
          <a:xfrm>
            <a:off x="4914900" y="3733800"/>
            <a:ext cx="1304925" cy="27622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5" name="Rectangle 14">
            <a:extLst>
              <a:ext uri="{FF2B5EF4-FFF2-40B4-BE49-F238E27FC236}">
                <a16:creationId xmlns:a16="http://schemas.microsoft.com/office/drawing/2014/main" id="{73FEE476-6569-FD2C-D5C7-D41C8CD16032}"/>
              </a:ext>
            </a:extLst>
          </p:cNvPr>
          <p:cNvSpPr/>
          <p:nvPr/>
        </p:nvSpPr>
        <p:spPr>
          <a:xfrm>
            <a:off x="6438900" y="3114675"/>
            <a:ext cx="733425" cy="27622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960565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the OCLC Connexion client</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23</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six (part one of three): Fill in the "OCLC Gateway Export – Local System Settings" as follows:</a:t>
            </a:r>
          </a:p>
          <a:p>
            <a:pPr lvl="1"/>
            <a:r>
              <a:rPr lang="en-US" dirty="0"/>
              <a:t>Host Name: {Your Instance}.alma.exlibrisgroup.com.  For example:</a:t>
            </a:r>
          </a:p>
          <a:p>
            <a:pPr lvl="2"/>
            <a:r>
              <a:rPr lang="en-US" dirty="0"/>
              <a:t>If your instance is eu00 then your Host Name will be eu00.alma.exlibrisgroup.com</a:t>
            </a:r>
          </a:p>
          <a:p>
            <a:pPr lvl="2"/>
            <a:r>
              <a:rPr lang="en-US" dirty="0"/>
              <a:t>If your instance is na02 then your Host Name will be na02.alma.exlibrisgroup.com</a:t>
            </a:r>
          </a:p>
          <a:p>
            <a:pPr lvl="2"/>
            <a:r>
              <a:rPr lang="en-US" dirty="0"/>
              <a:t>If you do not know your instance, then click the question mark on the top right of Alma and see the instance name on the bottom</a:t>
            </a:r>
            <a:br>
              <a:rPr lang="en-US" dirty="0"/>
            </a:br>
            <a:br>
              <a:rPr lang="en-US" dirty="0"/>
            </a:br>
            <a:r>
              <a:rPr lang="en-US" dirty="0"/>
              <a:t> </a:t>
            </a:r>
          </a:p>
          <a:p>
            <a:pPr lvl="2"/>
            <a:endParaRPr lang="en-US" dirty="0"/>
          </a:p>
        </p:txBody>
      </p:sp>
      <p:pic>
        <p:nvPicPr>
          <p:cNvPr id="5" name="Picture 4">
            <a:extLst>
              <a:ext uri="{FF2B5EF4-FFF2-40B4-BE49-F238E27FC236}">
                <a16:creationId xmlns:a16="http://schemas.microsoft.com/office/drawing/2014/main" id="{143CB882-249B-11A3-4A32-76C75EC52E8B}"/>
              </a:ext>
            </a:extLst>
          </p:cNvPr>
          <p:cNvPicPr>
            <a:picLocks noChangeAspect="1"/>
          </p:cNvPicPr>
          <p:nvPr/>
        </p:nvPicPr>
        <p:blipFill>
          <a:blip r:embed="rId2"/>
          <a:stretch>
            <a:fillRect/>
          </a:stretch>
        </p:blipFill>
        <p:spPr>
          <a:xfrm>
            <a:off x="4457700" y="3214687"/>
            <a:ext cx="3276600" cy="428625"/>
          </a:xfrm>
          <a:prstGeom prst="rect">
            <a:avLst/>
          </a:prstGeom>
          <a:ln>
            <a:solidFill>
              <a:schemeClr val="tx1"/>
            </a:solidFill>
          </a:ln>
        </p:spPr>
      </p:pic>
      <p:pic>
        <p:nvPicPr>
          <p:cNvPr id="15" name="Picture 14">
            <a:extLst>
              <a:ext uri="{FF2B5EF4-FFF2-40B4-BE49-F238E27FC236}">
                <a16:creationId xmlns:a16="http://schemas.microsoft.com/office/drawing/2014/main" id="{C5D98F39-1D7F-CEA6-3C8E-C61F9F868B75}"/>
              </a:ext>
            </a:extLst>
          </p:cNvPr>
          <p:cNvPicPr>
            <a:picLocks noChangeAspect="1"/>
          </p:cNvPicPr>
          <p:nvPr/>
        </p:nvPicPr>
        <p:blipFill>
          <a:blip r:embed="rId3"/>
          <a:stretch>
            <a:fillRect/>
          </a:stretch>
        </p:blipFill>
        <p:spPr>
          <a:xfrm>
            <a:off x="4452477" y="3955256"/>
            <a:ext cx="3248025" cy="933450"/>
          </a:xfrm>
          <a:prstGeom prst="rect">
            <a:avLst/>
          </a:prstGeom>
          <a:ln>
            <a:solidFill>
              <a:schemeClr val="tx1"/>
            </a:solidFill>
          </a:ln>
        </p:spPr>
      </p:pic>
      <p:sp>
        <p:nvSpPr>
          <p:cNvPr id="17" name="Rectangle 16">
            <a:extLst>
              <a:ext uri="{FF2B5EF4-FFF2-40B4-BE49-F238E27FC236}">
                <a16:creationId xmlns:a16="http://schemas.microsoft.com/office/drawing/2014/main" id="{ED3EA772-CBDE-0781-45BF-2404067FC8A5}"/>
              </a:ext>
            </a:extLst>
          </p:cNvPr>
          <p:cNvSpPr/>
          <p:nvPr/>
        </p:nvSpPr>
        <p:spPr>
          <a:xfrm>
            <a:off x="6619875" y="3214687"/>
            <a:ext cx="314325" cy="42862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8" name="Rectangle 17">
            <a:extLst>
              <a:ext uri="{FF2B5EF4-FFF2-40B4-BE49-F238E27FC236}">
                <a16:creationId xmlns:a16="http://schemas.microsoft.com/office/drawing/2014/main" id="{ED6AF41A-6F4C-42DD-EE23-E01178DBDAF0}"/>
              </a:ext>
            </a:extLst>
          </p:cNvPr>
          <p:cNvSpPr/>
          <p:nvPr/>
        </p:nvSpPr>
        <p:spPr>
          <a:xfrm>
            <a:off x="5543550" y="4486275"/>
            <a:ext cx="1171575" cy="18097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668770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the OCLC Connexion client</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six (part two of three): Fill in the "OCLC Gateway Export – Local System Settings" as follows:</a:t>
            </a:r>
          </a:p>
          <a:p>
            <a:pPr lvl="1"/>
            <a:r>
              <a:rPr lang="en-US" dirty="0"/>
              <a:t>Port: 5500</a:t>
            </a:r>
          </a:p>
          <a:p>
            <a:pPr lvl="1"/>
            <a:r>
              <a:rPr lang="en-US" dirty="0"/>
              <a:t>Check the box "Send local system login id and password"</a:t>
            </a:r>
          </a:p>
          <a:p>
            <a:pPr lvl="1"/>
            <a:r>
              <a:rPr lang="en-US" dirty="0"/>
              <a:t>Logon ID: The institution code</a:t>
            </a:r>
          </a:p>
          <a:p>
            <a:pPr lvl="2"/>
            <a:r>
              <a:rPr lang="en-US" sz="1600" dirty="0"/>
              <a:t>If you do not know your institution code do "Configuration &gt; General &gt; Libraries  &gt; Add a Library or Edit Library Information" and see the Institution Code</a:t>
            </a:r>
          </a:p>
          <a:p>
            <a:pPr lvl="1"/>
            <a:endParaRPr lang="en-US" dirty="0"/>
          </a:p>
        </p:txBody>
      </p:sp>
      <p:pic>
        <p:nvPicPr>
          <p:cNvPr id="4" name="Picture 3">
            <a:extLst>
              <a:ext uri="{FF2B5EF4-FFF2-40B4-BE49-F238E27FC236}">
                <a16:creationId xmlns:a16="http://schemas.microsoft.com/office/drawing/2014/main" id="{6D443968-1F29-F3F7-C249-899A538BEFA5}"/>
              </a:ext>
            </a:extLst>
          </p:cNvPr>
          <p:cNvPicPr>
            <a:picLocks noChangeAspect="1"/>
          </p:cNvPicPr>
          <p:nvPr/>
        </p:nvPicPr>
        <p:blipFill>
          <a:blip r:embed="rId2"/>
          <a:stretch>
            <a:fillRect/>
          </a:stretch>
        </p:blipFill>
        <p:spPr>
          <a:xfrm>
            <a:off x="5024224" y="3681413"/>
            <a:ext cx="2133600" cy="2514600"/>
          </a:xfrm>
          <a:prstGeom prst="rect">
            <a:avLst/>
          </a:prstGeom>
          <a:ln>
            <a:solidFill>
              <a:schemeClr val="tx1"/>
            </a:solidFill>
          </a:ln>
        </p:spPr>
      </p:pic>
      <p:sp>
        <p:nvSpPr>
          <p:cNvPr id="6" name="Rectangle 5">
            <a:extLst>
              <a:ext uri="{FF2B5EF4-FFF2-40B4-BE49-F238E27FC236}">
                <a16:creationId xmlns:a16="http://schemas.microsoft.com/office/drawing/2014/main" id="{9DF9A770-7B35-E206-5D4B-4091A1D495E9}"/>
              </a:ext>
            </a:extLst>
          </p:cNvPr>
          <p:cNvSpPr/>
          <p:nvPr/>
        </p:nvSpPr>
        <p:spPr>
          <a:xfrm>
            <a:off x="5133975" y="4819650"/>
            <a:ext cx="1095375" cy="42862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4216935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8F3ED0-0EA4-CF19-FC09-7832C09C05B0}"/>
              </a:ext>
            </a:extLst>
          </p:cNvPr>
          <p:cNvPicPr>
            <a:picLocks noChangeAspect="1"/>
          </p:cNvPicPr>
          <p:nvPr/>
        </p:nvPicPr>
        <p:blipFill>
          <a:blip r:embed="rId2"/>
          <a:stretch>
            <a:fillRect/>
          </a:stretch>
        </p:blipFill>
        <p:spPr>
          <a:xfrm>
            <a:off x="518088" y="2709862"/>
            <a:ext cx="3590925" cy="330517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the OCLC Connexion client</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six (part three of three): Fill in the "OCLC Gateway Export – Local System Settings" as follows:</a:t>
            </a:r>
          </a:p>
          <a:p>
            <a:pPr lvl="1"/>
            <a:r>
              <a:rPr lang="en-US" dirty="0"/>
              <a:t>Password</a:t>
            </a:r>
          </a:p>
          <a:p>
            <a:pPr lvl="2"/>
            <a:r>
              <a:rPr lang="en-US" sz="1600" dirty="0"/>
              <a:t>It should be the same as the password entered in the Alma Integration Profile of type "OCLC Connexion" in the "Authorization" section</a:t>
            </a:r>
          </a:p>
          <a:p>
            <a:pPr lvl="1"/>
            <a:endParaRPr lang="en-US" dirty="0"/>
          </a:p>
        </p:txBody>
      </p:sp>
      <p:sp>
        <p:nvSpPr>
          <p:cNvPr id="6" name="Rectangle 5">
            <a:extLst>
              <a:ext uri="{FF2B5EF4-FFF2-40B4-BE49-F238E27FC236}">
                <a16:creationId xmlns:a16="http://schemas.microsoft.com/office/drawing/2014/main" id="{9DF9A770-7B35-E206-5D4B-4091A1D495E9}"/>
              </a:ext>
            </a:extLst>
          </p:cNvPr>
          <p:cNvSpPr/>
          <p:nvPr/>
        </p:nvSpPr>
        <p:spPr>
          <a:xfrm>
            <a:off x="565219" y="5376863"/>
            <a:ext cx="2263706" cy="204788"/>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pic>
        <p:nvPicPr>
          <p:cNvPr id="12" name="Picture 11">
            <a:extLst>
              <a:ext uri="{FF2B5EF4-FFF2-40B4-BE49-F238E27FC236}">
                <a16:creationId xmlns:a16="http://schemas.microsoft.com/office/drawing/2014/main" id="{FA46B10E-8C41-7ACC-FDC3-F7A1A38857F6}"/>
              </a:ext>
            </a:extLst>
          </p:cNvPr>
          <p:cNvPicPr>
            <a:picLocks noChangeAspect="1"/>
          </p:cNvPicPr>
          <p:nvPr/>
        </p:nvPicPr>
        <p:blipFill>
          <a:blip r:embed="rId3"/>
          <a:stretch>
            <a:fillRect/>
          </a:stretch>
        </p:blipFill>
        <p:spPr>
          <a:xfrm>
            <a:off x="6838950" y="2422743"/>
            <a:ext cx="4496532" cy="4066429"/>
          </a:xfrm>
          <a:prstGeom prst="rect">
            <a:avLst/>
          </a:prstGeom>
          <a:ln>
            <a:solidFill>
              <a:schemeClr val="tx1"/>
            </a:solidFill>
          </a:ln>
        </p:spPr>
      </p:pic>
      <p:sp>
        <p:nvSpPr>
          <p:cNvPr id="13" name="Rectangle 12">
            <a:extLst>
              <a:ext uri="{FF2B5EF4-FFF2-40B4-BE49-F238E27FC236}">
                <a16:creationId xmlns:a16="http://schemas.microsoft.com/office/drawing/2014/main" id="{B7751D0E-2D8A-2D2B-3784-1FEA10FFFE09}"/>
              </a:ext>
            </a:extLst>
          </p:cNvPr>
          <p:cNvSpPr/>
          <p:nvPr/>
        </p:nvSpPr>
        <p:spPr>
          <a:xfrm>
            <a:off x="7718494" y="6134100"/>
            <a:ext cx="1568381" cy="25714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4" name="TextBox 13">
            <a:extLst>
              <a:ext uri="{FF2B5EF4-FFF2-40B4-BE49-F238E27FC236}">
                <a16:creationId xmlns:a16="http://schemas.microsoft.com/office/drawing/2014/main" id="{593F7EA6-4880-FE21-5E86-463B005B2DA6}"/>
              </a:ext>
            </a:extLst>
          </p:cNvPr>
          <p:cNvSpPr txBox="1"/>
          <p:nvPr/>
        </p:nvSpPr>
        <p:spPr>
          <a:xfrm>
            <a:off x="4790342" y="5359410"/>
            <a:ext cx="1305657" cy="464085"/>
          </a:xfrm>
          <a:prstGeom prst="rect">
            <a:avLst/>
          </a:prstGeom>
          <a:solidFill>
            <a:srgbClr val="FFFF00"/>
          </a:solidFill>
          <a:ln>
            <a:solidFill>
              <a:schemeClr val="tx1"/>
            </a:solidFill>
          </a:ln>
        </p:spPr>
        <p:txBody>
          <a:bodyPr wrap="square" rtlCol="0">
            <a:noAutofit/>
          </a:bodyPr>
          <a:lstStyle/>
          <a:p>
            <a:pPr algn="l"/>
            <a:r>
              <a:rPr lang="en-US" sz="1400" dirty="0"/>
              <a:t>These should be the same</a:t>
            </a:r>
          </a:p>
        </p:txBody>
      </p:sp>
      <p:cxnSp>
        <p:nvCxnSpPr>
          <p:cNvPr id="16" name="Straight Arrow Connector 15">
            <a:extLst>
              <a:ext uri="{FF2B5EF4-FFF2-40B4-BE49-F238E27FC236}">
                <a16:creationId xmlns:a16="http://schemas.microsoft.com/office/drawing/2014/main" id="{B7D2BD29-0A67-2204-B677-5C2E3ACE33A3}"/>
              </a:ext>
            </a:extLst>
          </p:cNvPr>
          <p:cNvCxnSpPr>
            <a:cxnSpLocks/>
          </p:cNvCxnSpPr>
          <p:nvPr/>
        </p:nvCxnSpPr>
        <p:spPr>
          <a:xfrm flipH="1" flipV="1">
            <a:off x="2905125" y="5495925"/>
            <a:ext cx="1885217" cy="1129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A116915-3740-F36C-46A7-6AAA676EB8E9}"/>
              </a:ext>
            </a:extLst>
          </p:cNvPr>
          <p:cNvCxnSpPr>
            <a:cxnSpLocks/>
            <a:stCxn id="14" idx="3"/>
          </p:cNvCxnSpPr>
          <p:nvPr/>
        </p:nvCxnSpPr>
        <p:spPr>
          <a:xfrm>
            <a:off x="6095999" y="5591453"/>
            <a:ext cx="1552576" cy="6570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650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the OCLC Connexion client</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26</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six : Here is the "OCLC Gateway Export – Local System Settings" for our example</a:t>
            </a:r>
          </a:p>
        </p:txBody>
      </p:sp>
      <p:pic>
        <p:nvPicPr>
          <p:cNvPr id="4" name="Picture 3">
            <a:extLst>
              <a:ext uri="{FF2B5EF4-FFF2-40B4-BE49-F238E27FC236}">
                <a16:creationId xmlns:a16="http://schemas.microsoft.com/office/drawing/2014/main" id="{3385FED4-ACCC-F342-E4D4-DB3C0E8121AE}"/>
              </a:ext>
            </a:extLst>
          </p:cNvPr>
          <p:cNvPicPr>
            <a:picLocks noChangeAspect="1"/>
          </p:cNvPicPr>
          <p:nvPr/>
        </p:nvPicPr>
        <p:blipFill>
          <a:blip r:embed="rId2"/>
          <a:stretch>
            <a:fillRect/>
          </a:stretch>
        </p:blipFill>
        <p:spPr>
          <a:xfrm>
            <a:off x="4286036" y="2137301"/>
            <a:ext cx="3609975" cy="3295650"/>
          </a:xfrm>
          <a:prstGeom prst="rect">
            <a:avLst/>
          </a:prstGeom>
          <a:ln>
            <a:solidFill>
              <a:schemeClr val="tx1"/>
            </a:solidFill>
          </a:ln>
        </p:spPr>
      </p:pic>
      <p:sp>
        <p:nvSpPr>
          <p:cNvPr id="11" name="TextBox 10">
            <a:extLst>
              <a:ext uri="{FF2B5EF4-FFF2-40B4-BE49-F238E27FC236}">
                <a16:creationId xmlns:a16="http://schemas.microsoft.com/office/drawing/2014/main" id="{AA82BF08-4230-F42B-2CF0-65A89E701207}"/>
              </a:ext>
            </a:extLst>
          </p:cNvPr>
          <p:cNvSpPr txBox="1"/>
          <p:nvPr/>
        </p:nvSpPr>
        <p:spPr>
          <a:xfrm>
            <a:off x="9705961" y="2614613"/>
            <a:ext cx="1133490" cy="464085"/>
          </a:xfrm>
          <a:prstGeom prst="rect">
            <a:avLst/>
          </a:prstGeom>
          <a:solidFill>
            <a:srgbClr val="FFFF00"/>
          </a:solidFill>
          <a:ln>
            <a:solidFill>
              <a:schemeClr val="tx1"/>
            </a:solidFill>
          </a:ln>
        </p:spPr>
        <p:txBody>
          <a:bodyPr wrap="square" rtlCol="0">
            <a:noAutofit/>
          </a:bodyPr>
          <a:lstStyle/>
          <a:p>
            <a:pPr algn="l"/>
            <a:r>
              <a:rPr lang="en-US" sz="1400" dirty="0"/>
              <a:t>Click OK when done</a:t>
            </a:r>
          </a:p>
        </p:txBody>
      </p:sp>
      <p:cxnSp>
        <p:nvCxnSpPr>
          <p:cNvPr id="15" name="Straight Arrow Connector 14">
            <a:extLst>
              <a:ext uri="{FF2B5EF4-FFF2-40B4-BE49-F238E27FC236}">
                <a16:creationId xmlns:a16="http://schemas.microsoft.com/office/drawing/2014/main" id="{C7AD29D9-7A81-45DD-C9E3-243EE5DA9B4A}"/>
              </a:ext>
            </a:extLst>
          </p:cNvPr>
          <p:cNvCxnSpPr>
            <a:cxnSpLocks/>
            <a:stCxn id="11" idx="1"/>
          </p:cNvCxnSpPr>
          <p:nvPr/>
        </p:nvCxnSpPr>
        <p:spPr>
          <a:xfrm flipH="1" flipV="1">
            <a:off x="7820743" y="2733675"/>
            <a:ext cx="1885218" cy="1129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527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FD4C0-09D7-CB4C-9BA9-56B14A929943}"/>
              </a:ext>
            </a:extLst>
          </p:cNvPr>
          <p:cNvPicPr>
            <a:picLocks noChangeAspect="1"/>
          </p:cNvPicPr>
          <p:nvPr/>
        </p:nvPicPr>
        <p:blipFill>
          <a:blip r:embed="rId2"/>
          <a:stretch>
            <a:fillRect/>
          </a:stretch>
        </p:blipFill>
        <p:spPr>
          <a:xfrm>
            <a:off x="290746" y="2133599"/>
            <a:ext cx="5070147" cy="401002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the OCLC Connexion client</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seven : Click button "Record Characteristics" and make the "Character Set" have encoding UTF-8 (this is not mandatory but is recommended)</a:t>
            </a:r>
          </a:p>
          <a:p>
            <a:endParaRPr lang="en-US" dirty="0"/>
          </a:p>
        </p:txBody>
      </p:sp>
      <p:sp>
        <p:nvSpPr>
          <p:cNvPr id="6" name="Rectangle 5">
            <a:extLst>
              <a:ext uri="{FF2B5EF4-FFF2-40B4-BE49-F238E27FC236}">
                <a16:creationId xmlns:a16="http://schemas.microsoft.com/office/drawing/2014/main" id="{EB4A5CFD-BB9D-E66E-36A6-667D2931DB7E}"/>
              </a:ext>
            </a:extLst>
          </p:cNvPr>
          <p:cNvSpPr/>
          <p:nvPr/>
        </p:nvSpPr>
        <p:spPr>
          <a:xfrm>
            <a:off x="638175" y="4229100"/>
            <a:ext cx="1352550" cy="24765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pic>
        <p:nvPicPr>
          <p:cNvPr id="13" name="Picture 12">
            <a:extLst>
              <a:ext uri="{FF2B5EF4-FFF2-40B4-BE49-F238E27FC236}">
                <a16:creationId xmlns:a16="http://schemas.microsoft.com/office/drawing/2014/main" id="{7FB6775B-DC98-1B45-FEA8-D4D4A77766FA}"/>
              </a:ext>
            </a:extLst>
          </p:cNvPr>
          <p:cNvPicPr>
            <a:picLocks noChangeAspect="1"/>
          </p:cNvPicPr>
          <p:nvPr/>
        </p:nvPicPr>
        <p:blipFill>
          <a:blip r:embed="rId3"/>
          <a:stretch>
            <a:fillRect/>
          </a:stretch>
        </p:blipFill>
        <p:spPr>
          <a:xfrm>
            <a:off x="6569920" y="2952748"/>
            <a:ext cx="3838575" cy="2371725"/>
          </a:xfrm>
          <a:prstGeom prst="rect">
            <a:avLst/>
          </a:prstGeom>
        </p:spPr>
      </p:pic>
      <p:sp>
        <p:nvSpPr>
          <p:cNvPr id="14" name="Rectangle 13">
            <a:extLst>
              <a:ext uri="{FF2B5EF4-FFF2-40B4-BE49-F238E27FC236}">
                <a16:creationId xmlns:a16="http://schemas.microsoft.com/office/drawing/2014/main" id="{9C1F0330-2324-8C27-3787-E445404ECB1E}"/>
              </a:ext>
            </a:extLst>
          </p:cNvPr>
          <p:cNvSpPr/>
          <p:nvPr/>
        </p:nvSpPr>
        <p:spPr>
          <a:xfrm>
            <a:off x="6638924" y="4014784"/>
            <a:ext cx="1724025" cy="46196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6" name="TextBox 15">
            <a:extLst>
              <a:ext uri="{FF2B5EF4-FFF2-40B4-BE49-F238E27FC236}">
                <a16:creationId xmlns:a16="http://schemas.microsoft.com/office/drawing/2014/main" id="{797407C5-F4C2-14E9-5C66-5C5C0A16B967}"/>
              </a:ext>
            </a:extLst>
          </p:cNvPr>
          <p:cNvSpPr txBox="1"/>
          <p:nvPr/>
        </p:nvSpPr>
        <p:spPr>
          <a:xfrm>
            <a:off x="9358514" y="5808127"/>
            <a:ext cx="1133490" cy="464085"/>
          </a:xfrm>
          <a:prstGeom prst="rect">
            <a:avLst/>
          </a:prstGeom>
          <a:solidFill>
            <a:srgbClr val="FFFF00"/>
          </a:solidFill>
          <a:ln>
            <a:solidFill>
              <a:schemeClr val="tx1"/>
            </a:solidFill>
          </a:ln>
        </p:spPr>
        <p:txBody>
          <a:bodyPr wrap="square" rtlCol="0">
            <a:noAutofit/>
          </a:bodyPr>
          <a:lstStyle/>
          <a:p>
            <a:pPr algn="l"/>
            <a:r>
              <a:rPr lang="en-US" sz="1400" dirty="0"/>
              <a:t>Click OK when done</a:t>
            </a:r>
          </a:p>
        </p:txBody>
      </p:sp>
      <p:cxnSp>
        <p:nvCxnSpPr>
          <p:cNvPr id="17" name="Straight Arrow Connector 16">
            <a:extLst>
              <a:ext uri="{FF2B5EF4-FFF2-40B4-BE49-F238E27FC236}">
                <a16:creationId xmlns:a16="http://schemas.microsoft.com/office/drawing/2014/main" id="{DD727DCE-4FB5-9722-1762-6D5F6F23CBBA}"/>
              </a:ext>
            </a:extLst>
          </p:cNvPr>
          <p:cNvCxnSpPr>
            <a:cxnSpLocks/>
            <a:endCxn id="13" idx="2"/>
          </p:cNvCxnSpPr>
          <p:nvPr/>
        </p:nvCxnSpPr>
        <p:spPr>
          <a:xfrm flipH="1" flipV="1">
            <a:off x="8489208" y="5324473"/>
            <a:ext cx="869306" cy="5196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7699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A8A7DE-E9D3-9849-8383-173A4512006C}"/>
              </a:ext>
            </a:extLst>
          </p:cNvPr>
          <p:cNvPicPr>
            <a:picLocks noChangeAspect="1"/>
          </p:cNvPicPr>
          <p:nvPr/>
        </p:nvPicPr>
        <p:blipFill>
          <a:blip r:embed="rId2"/>
          <a:stretch>
            <a:fillRect/>
          </a:stretch>
        </p:blipFill>
        <p:spPr>
          <a:xfrm>
            <a:off x="3574043" y="1978078"/>
            <a:ext cx="5033962" cy="3979809"/>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the OCLC Connexion client</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28</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eight : Close the "Options" window</a:t>
            </a:r>
          </a:p>
          <a:p>
            <a:endParaRPr lang="en-US" dirty="0"/>
          </a:p>
        </p:txBody>
      </p:sp>
      <p:sp>
        <p:nvSpPr>
          <p:cNvPr id="6" name="Rectangle 5">
            <a:extLst>
              <a:ext uri="{FF2B5EF4-FFF2-40B4-BE49-F238E27FC236}">
                <a16:creationId xmlns:a16="http://schemas.microsoft.com/office/drawing/2014/main" id="{EB4A5CFD-BB9D-E66E-36A6-667D2931DB7E}"/>
              </a:ext>
            </a:extLst>
          </p:cNvPr>
          <p:cNvSpPr/>
          <p:nvPr/>
        </p:nvSpPr>
        <p:spPr>
          <a:xfrm>
            <a:off x="5562600" y="5600700"/>
            <a:ext cx="733425" cy="24765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142770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a:xfrm>
            <a:off x="0" y="1934977"/>
            <a:ext cx="12192000" cy="1567891"/>
          </a:xfrm>
        </p:spPr>
        <p:txBody>
          <a:bodyPr/>
          <a:lstStyle/>
          <a:p>
            <a:r>
              <a:rPr lang="en-US" dirty="0"/>
              <a:t>Exporting a record from OCLC Connexion into Alma</a:t>
            </a:r>
          </a:p>
          <a:p>
            <a:endParaRPr lang="en-NL" dirty="0"/>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29</a:t>
            </a:fld>
            <a:endParaRPr lang="en-GB">
              <a:solidFill>
                <a:schemeClr val="bg1"/>
              </a:solidFill>
            </a:endParaRPr>
          </a:p>
        </p:txBody>
      </p:sp>
    </p:spTree>
    <p:extLst>
      <p:ext uri="{BB962C8B-B14F-4D97-AF65-F5344CB8AC3E}">
        <p14:creationId xmlns:p14="http://schemas.microsoft.com/office/powerpoint/2010/main" val="1806619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p:txBody>
          <a:bodyPr/>
          <a:lstStyle/>
          <a:p>
            <a:r>
              <a:rPr lang="en-US" dirty="0"/>
              <a:t>Introduction</a:t>
            </a:r>
            <a:endParaRPr lang="en-NL" dirty="0"/>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3</a:t>
            </a:fld>
            <a:endParaRPr lang="en-GB">
              <a:solidFill>
                <a:schemeClr val="bg1"/>
              </a:solidFill>
            </a:endParaRPr>
          </a:p>
        </p:txBody>
      </p:sp>
    </p:spTree>
    <p:extLst>
      <p:ext uri="{BB962C8B-B14F-4D97-AF65-F5344CB8AC3E}">
        <p14:creationId xmlns:p14="http://schemas.microsoft.com/office/powerpoint/2010/main" val="430718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Exporting a record from OCLC Connexion into Alma</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30</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In the example here we will search OCLC Connexion for title "The history of the state of Ohio" published in 1875, and then we will export it from OCLC Connexion into Alma.</a:t>
            </a:r>
          </a:p>
          <a:p>
            <a:r>
              <a:rPr lang="en-US" dirty="0"/>
              <a:t>There are multiple ways this can be done in the OCLC Connexion client, and we will show just one way.</a:t>
            </a:r>
          </a:p>
          <a:p>
            <a:r>
              <a:rPr lang="en-US" dirty="0"/>
              <a:t>Note that what happens to the record inside Alma depends on the definitions in the Alma Integration profile of type "OCLC Connexion",  particularly those in the "Match" section.</a:t>
            </a:r>
          </a:p>
        </p:txBody>
      </p:sp>
    </p:spTree>
    <p:extLst>
      <p:ext uri="{BB962C8B-B14F-4D97-AF65-F5344CB8AC3E}">
        <p14:creationId xmlns:p14="http://schemas.microsoft.com/office/powerpoint/2010/main" val="2947008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Exporting a record from OCLC Connexion into Alma</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31</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one: Choose "Cataloging &gt; Search &gt; </a:t>
            </a:r>
            <a:r>
              <a:rPr lang="en-US" dirty="0" err="1"/>
              <a:t>WorldCat</a:t>
            </a:r>
            <a:r>
              <a:rPr lang="en-US" dirty="0"/>
              <a:t>" (or do F2 or click the </a:t>
            </a:r>
            <a:r>
              <a:rPr lang="en-US" dirty="0" err="1"/>
              <a:t>CatalogingSearchWorldCat</a:t>
            </a:r>
            <a:r>
              <a:rPr lang="en-US" dirty="0"/>
              <a:t> icon on the top)</a:t>
            </a:r>
          </a:p>
        </p:txBody>
      </p:sp>
      <p:pic>
        <p:nvPicPr>
          <p:cNvPr id="3" name="Picture 2">
            <a:extLst>
              <a:ext uri="{FF2B5EF4-FFF2-40B4-BE49-F238E27FC236}">
                <a16:creationId xmlns:a16="http://schemas.microsoft.com/office/drawing/2014/main" id="{6FF29451-92C6-DA50-85D2-32037201588B}"/>
              </a:ext>
            </a:extLst>
          </p:cNvPr>
          <p:cNvPicPr>
            <a:picLocks noChangeAspect="1"/>
          </p:cNvPicPr>
          <p:nvPr/>
        </p:nvPicPr>
        <p:blipFill>
          <a:blip r:embed="rId2"/>
          <a:stretch>
            <a:fillRect/>
          </a:stretch>
        </p:blipFill>
        <p:spPr>
          <a:xfrm>
            <a:off x="2081212" y="2595562"/>
            <a:ext cx="8029575" cy="1666875"/>
          </a:xfrm>
          <a:prstGeom prst="rect">
            <a:avLst/>
          </a:prstGeom>
          <a:ln>
            <a:solidFill>
              <a:schemeClr val="tx1"/>
            </a:solidFill>
          </a:ln>
        </p:spPr>
      </p:pic>
      <p:sp>
        <p:nvSpPr>
          <p:cNvPr id="4" name="Rectangle 3">
            <a:extLst>
              <a:ext uri="{FF2B5EF4-FFF2-40B4-BE49-F238E27FC236}">
                <a16:creationId xmlns:a16="http://schemas.microsoft.com/office/drawing/2014/main" id="{20A10F3E-4068-8341-45B9-A2E688AA1AF2}"/>
              </a:ext>
            </a:extLst>
          </p:cNvPr>
          <p:cNvSpPr/>
          <p:nvPr/>
        </p:nvSpPr>
        <p:spPr>
          <a:xfrm>
            <a:off x="2447925" y="2619375"/>
            <a:ext cx="771525" cy="22860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797D2250-39C7-249C-EB9E-EB75C7754853}"/>
              </a:ext>
            </a:extLst>
          </p:cNvPr>
          <p:cNvSpPr/>
          <p:nvPr/>
        </p:nvSpPr>
        <p:spPr>
          <a:xfrm>
            <a:off x="2447925" y="2871788"/>
            <a:ext cx="1085850" cy="22860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C011685B-C4F1-098D-047D-55235C15F7FE}"/>
              </a:ext>
            </a:extLst>
          </p:cNvPr>
          <p:cNvSpPr/>
          <p:nvPr/>
        </p:nvSpPr>
        <p:spPr>
          <a:xfrm>
            <a:off x="3881438" y="2900363"/>
            <a:ext cx="623887" cy="22860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479183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4F1543-5D8B-3130-C391-FB9CE6D001DC}"/>
              </a:ext>
            </a:extLst>
          </p:cNvPr>
          <p:cNvPicPr>
            <a:picLocks noChangeAspect="1"/>
          </p:cNvPicPr>
          <p:nvPr/>
        </p:nvPicPr>
        <p:blipFill>
          <a:blip r:embed="rId2"/>
          <a:stretch>
            <a:fillRect/>
          </a:stretch>
        </p:blipFill>
        <p:spPr>
          <a:xfrm>
            <a:off x="3219450" y="1650229"/>
            <a:ext cx="6157912" cy="4469584"/>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Exporting a record from OCLC Connexion into Alma</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32</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two: Enter search criteria and click OK</a:t>
            </a:r>
          </a:p>
        </p:txBody>
      </p:sp>
      <p:sp>
        <p:nvSpPr>
          <p:cNvPr id="4" name="Rectangle 3">
            <a:extLst>
              <a:ext uri="{FF2B5EF4-FFF2-40B4-BE49-F238E27FC236}">
                <a16:creationId xmlns:a16="http://schemas.microsoft.com/office/drawing/2014/main" id="{20A10F3E-4068-8341-45B9-A2E688AA1AF2}"/>
              </a:ext>
            </a:extLst>
          </p:cNvPr>
          <p:cNvSpPr/>
          <p:nvPr/>
        </p:nvSpPr>
        <p:spPr>
          <a:xfrm>
            <a:off x="3807617" y="2886074"/>
            <a:ext cx="2831307" cy="20955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5" name="Rectangle 4">
            <a:extLst>
              <a:ext uri="{FF2B5EF4-FFF2-40B4-BE49-F238E27FC236}">
                <a16:creationId xmlns:a16="http://schemas.microsoft.com/office/drawing/2014/main" id="{797D2250-39C7-249C-EB9E-EB75C7754853}"/>
              </a:ext>
            </a:extLst>
          </p:cNvPr>
          <p:cNvSpPr/>
          <p:nvPr/>
        </p:nvSpPr>
        <p:spPr>
          <a:xfrm>
            <a:off x="5667375" y="4526756"/>
            <a:ext cx="971550" cy="46196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C011685B-C4F1-098D-047D-55235C15F7FE}"/>
              </a:ext>
            </a:extLst>
          </p:cNvPr>
          <p:cNvSpPr/>
          <p:nvPr/>
        </p:nvSpPr>
        <p:spPr>
          <a:xfrm>
            <a:off x="6172200" y="5798343"/>
            <a:ext cx="847725" cy="321469"/>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634622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D4FA5-9C4A-FD72-C21C-DB3E5127F982}"/>
              </a:ext>
            </a:extLst>
          </p:cNvPr>
          <p:cNvPicPr>
            <a:picLocks noChangeAspect="1"/>
          </p:cNvPicPr>
          <p:nvPr/>
        </p:nvPicPr>
        <p:blipFill>
          <a:blip r:embed="rId2"/>
          <a:stretch>
            <a:fillRect/>
          </a:stretch>
        </p:blipFill>
        <p:spPr>
          <a:xfrm>
            <a:off x="1026105" y="1817839"/>
            <a:ext cx="10129837" cy="4141238"/>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Exporting a record from OCLC Connexion into Alma</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33</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three: Double click one of the results</a:t>
            </a:r>
          </a:p>
        </p:txBody>
      </p:sp>
      <p:sp>
        <p:nvSpPr>
          <p:cNvPr id="4" name="Rectangle 3">
            <a:extLst>
              <a:ext uri="{FF2B5EF4-FFF2-40B4-BE49-F238E27FC236}">
                <a16:creationId xmlns:a16="http://schemas.microsoft.com/office/drawing/2014/main" id="{20A10F3E-4068-8341-45B9-A2E688AA1AF2}"/>
              </a:ext>
            </a:extLst>
          </p:cNvPr>
          <p:cNvSpPr/>
          <p:nvPr/>
        </p:nvSpPr>
        <p:spPr>
          <a:xfrm>
            <a:off x="1020150" y="4048125"/>
            <a:ext cx="10145745" cy="200026"/>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TextBox 11">
            <a:extLst>
              <a:ext uri="{FF2B5EF4-FFF2-40B4-BE49-F238E27FC236}">
                <a16:creationId xmlns:a16="http://schemas.microsoft.com/office/drawing/2014/main" id="{3C476E58-EE89-90DA-F38D-DA73AECFB4E2}"/>
              </a:ext>
            </a:extLst>
          </p:cNvPr>
          <p:cNvSpPr txBox="1"/>
          <p:nvPr/>
        </p:nvSpPr>
        <p:spPr>
          <a:xfrm>
            <a:off x="8844164" y="3149430"/>
            <a:ext cx="1404736" cy="545208"/>
          </a:xfrm>
          <a:prstGeom prst="rect">
            <a:avLst/>
          </a:prstGeom>
          <a:solidFill>
            <a:srgbClr val="FFFF00"/>
          </a:solidFill>
          <a:ln>
            <a:solidFill>
              <a:schemeClr val="tx1"/>
            </a:solidFill>
          </a:ln>
        </p:spPr>
        <p:txBody>
          <a:bodyPr wrap="square" rtlCol="0">
            <a:noAutofit/>
          </a:bodyPr>
          <a:lstStyle/>
          <a:p>
            <a:pPr algn="l"/>
            <a:r>
              <a:rPr lang="en-US" sz="1400" dirty="0"/>
              <a:t>We will double click here</a:t>
            </a:r>
          </a:p>
        </p:txBody>
      </p:sp>
      <p:cxnSp>
        <p:nvCxnSpPr>
          <p:cNvPr id="13" name="Straight Arrow Connector 12">
            <a:extLst>
              <a:ext uri="{FF2B5EF4-FFF2-40B4-BE49-F238E27FC236}">
                <a16:creationId xmlns:a16="http://schemas.microsoft.com/office/drawing/2014/main" id="{3FA1C99A-A99C-A35F-7D45-9A257A211B45}"/>
              </a:ext>
            </a:extLst>
          </p:cNvPr>
          <p:cNvCxnSpPr>
            <a:cxnSpLocks/>
          </p:cNvCxnSpPr>
          <p:nvPr/>
        </p:nvCxnSpPr>
        <p:spPr>
          <a:xfrm flipH="1">
            <a:off x="8677275" y="3688396"/>
            <a:ext cx="166889" cy="3597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80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8D0647-B61D-EC71-5037-518C45B0A5CA}"/>
              </a:ext>
            </a:extLst>
          </p:cNvPr>
          <p:cNvPicPr>
            <a:picLocks noChangeAspect="1"/>
          </p:cNvPicPr>
          <p:nvPr/>
        </p:nvPicPr>
        <p:blipFill>
          <a:blip r:embed="rId2"/>
          <a:stretch>
            <a:fillRect/>
          </a:stretch>
        </p:blipFill>
        <p:spPr>
          <a:xfrm>
            <a:off x="4114800" y="2032300"/>
            <a:ext cx="6000750" cy="4230387"/>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Exporting a record from OCLC Connexion into Alma</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four: Choose "Action &gt; Export" (or do F5 or click the </a:t>
            </a:r>
            <a:r>
              <a:rPr lang="en-US" dirty="0" err="1"/>
              <a:t>ActionExport</a:t>
            </a:r>
            <a:r>
              <a:rPr lang="en-US" dirty="0"/>
              <a:t> icon the top)</a:t>
            </a:r>
          </a:p>
        </p:txBody>
      </p:sp>
      <p:sp>
        <p:nvSpPr>
          <p:cNvPr id="4" name="Rectangle 3">
            <a:extLst>
              <a:ext uri="{FF2B5EF4-FFF2-40B4-BE49-F238E27FC236}">
                <a16:creationId xmlns:a16="http://schemas.microsoft.com/office/drawing/2014/main" id="{20A10F3E-4068-8341-45B9-A2E688AA1AF2}"/>
              </a:ext>
            </a:extLst>
          </p:cNvPr>
          <p:cNvSpPr/>
          <p:nvPr/>
        </p:nvSpPr>
        <p:spPr>
          <a:xfrm>
            <a:off x="5943600" y="5150708"/>
            <a:ext cx="1981200" cy="15471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6D01F277-AD34-489D-B2B5-51C9663F840D}"/>
              </a:ext>
            </a:extLst>
          </p:cNvPr>
          <p:cNvSpPr/>
          <p:nvPr/>
        </p:nvSpPr>
        <p:spPr>
          <a:xfrm>
            <a:off x="5943600" y="2236058"/>
            <a:ext cx="361950" cy="15471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2905516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49633-72D4-B47C-0451-BE2A5DC5F7BA}"/>
              </a:ext>
            </a:extLst>
          </p:cNvPr>
          <p:cNvPicPr>
            <a:picLocks noChangeAspect="1"/>
          </p:cNvPicPr>
          <p:nvPr/>
        </p:nvPicPr>
        <p:blipFill>
          <a:blip r:embed="rId2"/>
          <a:stretch>
            <a:fillRect/>
          </a:stretch>
        </p:blipFill>
        <p:spPr>
          <a:xfrm>
            <a:off x="4081462" y="2236058"/>
            <a:ext cx="4276725" cy="3438525"/>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Exporting a record from OCLC Connexion into Alma</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Step five: Receive information on the exported record via the "OCLC Gateway Export Status" window, for example the Alma MMSID of the exported record.  Close the window.</a:t>
            </a:r>
          </a:p>
        </p:txBody>
      </p:sp>
      <p:sp>
        <p:nvSpPr>
          <p:cNvPr id="4" name="Rectangle 3">
            <a:extLst>
              <a:ext uri="{FF2B5EF4-FFF2-40B4-BE49-F238E27FC236}">
                <a16:creationId xmlns:a16="http://schemas.microsoft.com/office/drawing/2014/main" id="{20A10F3E-4068-8341-45B9-A2E688AA1AF2}"/>
              </a:ext>
            </a:extLst>
          </p:cNvPr>
          <p:cNvSpPr/>
          <p:nvPr/>
        </p:nvSpPr>
        <p:spPr>
          <a:xfrm>
            <a:off x="4219574" y="3245708"/>
            <a:ext cx="3724276" cy="28806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2" name="TextBox 11">
            <a:extLst>
              <a:ext uri="{FF2B5EF4-FFF2-40B4-BE49-F238E27FC236}">
                <a16:creationId xmlns:a16="http://schemas.microsoft.com/office/drawing/2014/main" id="{3C476E58-EE89-90DA-F38D-DA73AECFB4E2}"/>
              </a:ext>
            </a:extLst>
          </p:cNvPr>
          <p:cNvSpPr txBox="1"/>
          <p:nvPr/>
        </p:nvSpPr>
        <p:spPr>
          <a:xfrm>
            <a:off x="7565585" y="4093273"/>
            <a:ext cx="1671436" cy="545208"/>
          </a:xfrm>
          <a:prstGeom prst="rect">
            <a:avLst/>
          </a:prstGeom>
          <a:solidFill>
            <a:srgbClr val="FFFF00"/>
          </a:solidFill>
          <a:ln>
            <a:solidFill>
              <a:schemeClr val="tx1"/>
            </a:solidFill>
          </a:ln>
        </p:spPr>
        <p:txBody>
          <a:bodyPr wrap="square" rtlCol="0">
            <a:noAutofit/>
          </a:bodyPr>
          <a:lstStyle/>
          <a:p>
            <a:pPr algn="l"/>
            <a:r>
              <a:rPr lang="en-US" sz="1400" dirty="0"/>
              <a:t>We will go see the record in Alma</a:t>
            </a:r>
          </a:p>
        </p:txBody>
      </p:sp>
      <p:cxnSp>
        <p:nvCxnSpPr>
          <p:cNvPr id="13" name="Straight Arrow Connector 12">
            <a:extLst>
              <a:ext uri="{FF2B5EF4-FFF2-40B4-BE49-F238E27FC236}">
                <a16:creationId xmlns:a16="http://schemas.microsoft.com/office/drawing/2014/main" id="{3FA1C99A-A99C-A35F-7D45-9A257A211B45}"/>
              </a:ext>
            </a:extLst>
          </p:cNvPr>
          <p:cNvCxnSpPr>
            <a:cxnSpLocks/>
          </p:cNvCxnSpPr>
          <p:nvPr/>
        </p:nvCxnSpPr>
        <p:spPr>
          <a:xfrm flipH="1" flipV="1">
            <a:off x="7482140" y="3540823"/>
            <a:ext cx="392800" cy="5524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D01F277-AD34-489D-B2B5-51C9663F840D}"/>
              </a:ext>
            </a:extLst>
          </p:cNvPr>
          <p:cNvSpPr/>
          <p:nvPr/>
        </p:nvSpPr>
        <p:spPr>
          <a:xfrm>
            <a:off x="7410450" y="2693258"/>
            <a:ext cx="742950" cy="288067"/>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812120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Exporting a record from OCLC Connexion into Alma</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36</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Here is the record in Alma</a:t>
            </a:r>
          </a:p>
        </p:txBody>
      </p:sp>
      <p:pic>
        <p:nvPicPr>
          <p:cNvPr id="5" name="Picture 4">
            <a:extLst>
              <a:ext uri="{FF2B5EF4-FFF2-40B4-BE49-F238E27FC236}">
                <a16:creationId xmlns:a16="http://schemas.microsoft.com/office/drawing/2014/main" id="{6A59E5EA-C76F-DC5A-E713-4C9375C1B39D}"/>
              </a:ext>
            </a:extLst>
          </p:cNvPr>
          <p:cNvPicPr>
            <a:picLocks noChangeAspect="1"/>
          </p:cNvPicPr>
          <p:nvPr/>
        </p:nvPicPr>
        <p:blipFill>
          <a:blip r:embed="rId2"/>
          <a:stretch>
            <a:fillRect/>
          </a:stretch>
        </p:blipFill>
        <p:spPr>
          <a:xfrm>
            <a:off x="2271252" y="1609725"/>
            <a:ext cx="7610475" cy="4524375"/>
          </a:xfrm>
          <a:prstGeom prst="rect">
            <a:avLst/>
          </a:prstGeom>
          <a:ln>
            <a:solidFill>
              <a:schemeClr val="tx1"/>
            </a:solidFill>
          </a:ln>
        </p:spPr>
      </p:pic>
      <p:sp>
        <p:nvSpPr>
          <p:cNvPr id="11" name="Rectangle 10">
            <a:extLst>
              <a:ext uri="{FF2B5EF4-FFF2-40B4-BE49-F238E27FC236}">
                <a16:creationId xmlns:a16="http://schemas.microsoft.com/office/drawing/2014/main" id="{F6186DD7-2FFC-955C-131F-A4C244045844}"/>
              </a:ext>
            </a:extLst>
          </p:cNvPr>
          <p:cNvSpPr/>
          <p:nvPr/>
        </p:nvSpPr>
        <p:spPr>
          <a:xfrm>
            <a:off x="4743450" y="2057400"/>
            <a:ext cx="1562100" cy="209550"/>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4" name="Rectangle 13">
            <a:extLst>
              <a:ext uri="{FF2B5EF4-FFF2-40B4-BE49-F238E27FC236}">
                <a16:creationId xmlns:a16="http://schemas.microsoft.com/office/drawing/2014/main" id="{D8BEA2A1-1DE7-F097-565E-81C03287E881}"/>
              </a:ext>
            </a:extLst>
          </p:cNvPr>
          <p:cNvSpPr/>
          <p:nvPr/>
        </p:nvSpPr>
        <p:spPr>
          <a:xfrm>
            <a:off x="7667625" y="3219450"/>
            <a:ext cx="352425" cy="20002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15" name="Rectangle 14">
            <a:extLst>
              <a:ext uri="{FF2B5EF4-FFF2-40B4-BE49-F238E27FC236}">
                <a16:creationId xmlns:a16="http://schemas.microsoft.com/office/drawing/2014/main" id="{EF4F4E78-6985-2F6A-F082-17F99FBEE95D}"/>
              </a:ext>
            </a:extLst>
          </p:cNvPr>
          <p:cNvSpPr/>
          <p:nvPr/>
        </p:nvSpPr>
        <p:spPr>
          <a:xfrm>
            <a:off x="6648450" y="4943475"/>
            <a:ext cx="1371600" cy="200025"/>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377603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In addition to this presentation, it is recommended to also see </a:t>
            </a:r>
            <a:r>
              <a:rPr lang="en-US" dirty="0">
                <a:hlinkClick r:id="rId2"/>
              </a:rPr>
              <a:t>Importing Records from OCLC Connexion / Record Manager</a:t>
            </a:r>
            <a:endParaRPr lang="en-US" dirty="0"/>
          </a:p>
          <a:p>
            <a:r>
              <a:rPr lang="en-US" dirty="0"/>
              <a:t>While the information shown in this presentation relates to OCLC Connexion, it also applies for OCLC Record manager</a:t>
            </a:r>
          </a:p>
          <a:p>
            <a:r>
              <a:rPr lang="en-US" dirty="0"/>
              <a:t>We will be showing, as the title of this presentation suggests, the setup and workflow in OCLC Connexion.  </a:t>
            </a:r>
          </a:p>
          <a:p>
            <a:pPr lvl="1"/>
            <a:r>
              <a:rPr lang="en-US" sz="1800" dirty="0"/>
              <a:t>Note that it is also possible to import records from OCLC by using an external search profile.  For more information see </a:t>
            </a:r>
            <a:r>
              <a:rPr lang="en-US" sz="1800" dirty="0">
                <a:hlinkClick r:id="rId3"/>
              </a:rPr>
              <a:t>Configuring External Resources for Searching</a:t>
            </a:r>
            <a:r>
              <a:rPr lang="en-US" sz="1800" dirty="0"/>
              <a:t> and </a:t>
            </a:r>
            <a:r>
              <a:rPr lang="en-US" sz="1800" dirty="0">
                <a:hlinkClick r:id="rId4"/>
              </a:rPr>
              <a:t>Working with Search Resources in the MD Editor</a:t>
            </a:r>
            <a:endParaRPr lang="en-US" sz="1800" dirty="0"/>
          </a:p>
          <a:p>
            <a:r>
              <a:rPr lang="en-US" dirty="0"/>
              <a:t>In this presentation we will be using "Connexion client 3.1" downloaded from </a:t>
            </a:r>
            <a:r>
              <a:rPr lang="en-US" dirty="0">
                <a:hlinkClick r:id="rId5"/>
              </a:rPr>
              <a:t>https://help.oclc.org/Librarian_Toolbox/Software_downloads/Download_cataloging_software#Connexion_client_3.1</a:t>
            </a:r>
            <a:endParaRPr lang="en-US" dirty="0"/>
          </a:p>
          <a:p>
            <a:endParaRPr lang="en-US" dirty="0" err="1"/>
          </a:p>
        </p:txBody>
      </p:sp>
    </p:spTree>
    <p:extLst>
      <p:ext uri="{BB962C8B-B14F-4D97-AF65-F5344CB8AC3E}">
        <p14:creationId xmlns:p14="http://schemas.microsoft.com/office/powerpoint/2010/main" val="2361624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Introduction</a:t>
            </a:r>
            <a:endParaRPr lang="en-NL" dirty="0"/>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5</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Note that we will not be doing a "deep dive" into using the OCLC Connexion client.</a:t>
            </a:r>
          </a:p>
          <a:p>
            <a:r>
              <a:rPr lang="en-US" dirty="0"/>
              <a:t>Our goal here is to set up both Alma and the OCLC Connexion Client to "work together" such that a record can be searched for and found via the OCLC Connexion Client and then exported from the OCLC Connection Client and imported into Alma.</a:t>
            </a:r>
          </a:p>
          <a:p>
            <a:endParaRPr lang="en-US" dirty="0" err="1"/>
          </a:p>
        </p:txBody>
      </p:sp>
    </p:spTree>
    <p:extLst>
      <p:ext uri="{BB962C8B-B14F-4D97-AF65-F5344CB8AC3E}">
        <p14:creationId xmlns:p14="http://schemas.microsoft.com/office/powerpoint/2010/main" val="1305874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3C732E4-9340-8242-F658-2E8AD491C273}"/>
              </a:ext>
            </a:extLst>
          </p:cNvPr>
          <p:cNvSpPr>
            <a:spLocks noGrp="1"/>
          </p:cNvSpPr>
          <p:nvPr>
            <p:ph type="body" sz="quarter" idx="16"/>
          </p:nvPr>
        </p:nvSpPr>
        <p:spPr>
          <a:xfrm>
            <a:off x="0" y="1934977"/>
            <a:ext cx="12192000" cy="1567891"/>
          </a:xfrm>
        </p:spPr>
        <p:txBody>
          <a:bodyPr/>
          <a:lstStyle/>
          <a:p>
            <a:r>
              <a:rPr lang="en-US" dirty="0"/>
              <a:t>Configuring an Integration Profile of type </a:t>
            </a:r>
          </a:p>
          <a:p>
            <a:r>
              <a:rPr lang="en-US" dirty="0"/>
              <a:t>OCLC Connexion</a:t>
            </a:r>
          </a:p>
        </p:txBody>
      </p:sp>
      <p:sp>
        <p:nvSpPr>
          <p:cNvPr id="18" name="Slide Number Placeholder 5">
            <a:extLst>
              <a:ext uri="{FF2B5EF4-FFF2-40B4-BE49-F238E27FC236}">
                <a16:creationId xmlns:a16="http://schemas.microsoft.com/office/drawing/2014/main" id="{7D12A74C-0E99-15EA-5536-57BAFDB93CDC}"/>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solidFill>
                  <a:schemeClr val="bg1"/>
                </a:solidFill>
              </a:rPr>
              <a:pPr/>
              <a:t>6</a:t>
            </a:fld>
            <a:endParaRPr lang="en-GB">
              <a:solidFill>
                <a:schemeClr val="bg1"/>
              </a:solidFill>
            </a:endParaRPr>
          </a:p>
        </p:txBody>
      </p:sp>
    </p:spTree>
    <p:extLst>
      <p:ext uri="{BB962C8B-B14F-4D97-AF65-F5344CB8AC3E}">
        <p14:creationId xmlns:p14="http://schemas.microsoft.com/office/powerpoint/2010/main" val="777925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OCLC Connexion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See also: </a:t>
            </a:r>
            <a:r>
              <a:rPr lang="en-US" dirty="0">
                <a:hlinkClick r:id="rId2"/>
              </a:rPr>
              <a:t>Configuring the Integration Profile for OCLC Connexion</a:t>
            </a:r>
            <a:endParaRPr lang="en-US" dirty="0"/>
          </a:p>
          <a:p>
            <a:r>
              <a:rPr lang="en-US" dirty="0"/>
              <a:t>Before installing and configuring the OCLC Connexion client an Integration Profile of type "OCLC Connexion" needs to be set up in Alma.</a:t>
            </a:r>
          </a:p>
          <a:p>
            <a:r>
              <a:rPr lang="en-US" dirty="0"/>
              <a:t>Access the Integration Profiles at "Configuration &gt; General &gt;  External Systems &gt; Integration Profiles"</a:t>
            </a:r>
          </a:p>
          <a:p>
            <a:r>
              <a:rPr lang="en-US" dirty="0"/>
              <a:t>Before creating an Integration Profile of type "OCLC Connexion" it is recommended to see if one already exists.  Only one Integration Profile of type OCLC Connexion needs to exist, regardless of how many staff users will be using OCLC Connexion.</a:t>
            </a:r>
          </a:p>
          <a:p>
            <a:endParaRPr lang="en-US" dirty="0" err="1"/>
          </a:p>
        </p:txBody>
      </p:sp>
    </p:spTree>
    <p:extLst>
      <p:ext uri="{BB962C8B-B14F-4D97-AF65-F5344CB8AC3E}">
        <p14:creationId xmlns:p14="http://schemas.microsoft.com/office/powerpoint/2010/main" val="3684524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OCLC Connexion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Here we have filtered the Integration Profiles by type "OCLC Connexion" and see that one already exists:</a:t>
            </a:r>
          </a:p>
          <a:p>
            <a:endParaRPr lang="en-US" dirty="0" err="1"/>
          </a:p>
        </p:txBody>
      </p:sp>
      <p:pic>
        <p:nvPicPr>
          <p:cNvPr id="4" name="Picture 3">
            <a:extLst>
              <a:ext uri="{FF2B5EF4-FFF2-40B4-BE49-F238E27FC236}">
                <a16:creationId xmlns:a16="http://schemas.microsoft.com/office/drawing/2014/main" id="{03581E96-627B-3E98-5146-B95FFAF6309C}"/>
              </a:ext>
            </a:extLst>
          </p:cNvPr>
          <p:cNvPicPr>
            <a:picLocks noChangeAspect="1"/>
          </p:cNvPicPr>
          <p:nvPr/>
        </p:nvPicPr>
        <p:blipFill>
          <a:blip r:embed="rId2"/>
          <a:stretch>
            <a:fillRect/>
          </a:stretch>
        </p:blipFill>
        <p:spPr>
          <a:xfrm>
            <a:off x="0" y="2099277"/>
            <a:ext cx="12192000" cy="2659445"/>
          </a:xfrm>
          <a:prstGeom prst="rect">
            <a:avLst/>
          </a:prstGeom>
          <a:ln>
            <a:solidFill>
              <a:schemeClr val="tx1"/>
            </a:solidFill>
          </a:ln>
        </p:spPr>
      </p:pic>
      <p:sp>
        <p:nvSpPr>
          <p:cNvPr id="5" name="Rectangle 4">
            <a:extLst>
              <a:ext uri="{FF2B5EF4-FFF2-40B4-BE49-F238E27FC236}">
                <a16:creationId xmlns:a16="http://schemas.microsoft.com/office/drawing/2014/main" id="{C03F9668-A20C-30AD-3F9B-2572DE69C04E}"/>
              </a:ext>
            </a:extLst>
          </p:cNvPr>
          <p:cNvSpPr/>
          <p:nvPr/>
        </p:nvSpPr>
        <p:spPr>
          <a:xfrm>
            <a:off x="718457" y="3265714"/>
            <a:ext cx="2699657" cy="40277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
        <p:nvSpPr>
          <p:cNvPr id="6" name="Rectangle 5">
            <a:extLst>
              <a:ext uri="{FF2B5EF4-FFF2-40B4-BE49-F238E27FC236}">
                <a16:creationId xmlns:a16="http://schemas.microsoft.com/office/drawing/2014/main" id="{CF489754-7FC1-2387-2A34-F1F114E422C3}"/>
              </a:ext>
            </a:extLst>
          </p:cNvPr>
          <p:cNvSpPr/>
          <p:nvPr/>
        </p:nvSpPr>
        <p:spPr>
          <a:xfrm>
            <a:off x="6890657" y="4310741"/>
            <a:ext cx="1338943" cy="393551"/>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1896496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BF599A-0D55-6BCD-2FBC-A976F1A51F73}"/>
              </a:ext>
            </a:extLst>
          </p:cNvPr>
          <p:cNvPicPr>
            <a:picLocks noChangeAspect="1"/>
          </p:cNvPicPr>
          <p:nvPr/>
        </p:nvPicPr>
        <p:blipFill>
          <a:blip r:embed="rId2"/>
          <a:stretch>
            <a:fillRect/>
          </a:stretch>
        </p:blipFill>
        <p:spPr>
          <a:xfrm>
            <a:off x="0" y="2133904"/>
            <a:ext cx="12192000" cy="1262130"/>
          </a:xfrm>
          <a:prstGeom prst="rect">
            <a:avLst/>
          </a:prstGeom>
          <a:ln>
            <a:solidFill>
              <a:schemeClr val="tx1"/>
            </a:solidFill>
          </a:ln>
        </p:spPr>
      </p:pic>
      <p:sp>
        <p:nvSpPr>
          <p:cNvPr id="10" name="Title 9">
            <a:extLst>
              <a:ext uri="{FF2B5EF4-FFF2-40B4-BE49-F238E27FC236}">
                <a16:creationId xmlns:a16="http://schemas.microsoft.com/office/drawing/2014/main" id="{4C5297D4-1A90-BA7E-1EA2-3486955EA032}"/>
              </a:ext>
            </a:extLst>
          </p:cNvPr>
          <p:cNvSpPr>
            <a:spLocks noGrp="1"/>
          </p:cNvSpPr>
          <p:nvPr>
            <p:ph type="title"/>
          </p:nvPr>
        </p:nvSpPr>
        <p:spPr/>
        <p:txBody>
          <a:bodyPr/>
          <a:lstStyle/>
          <a:p>
            <a:r>
              <a:rPr lang="en-US" dirty="0"/>
              <a:t>Configuring an Integration Profile of type OCLC Connexion</a:t>
            </a:r>
          </a:p>
        </p:txBody>
      </p:sp>
      <p:sp>
        <p:nvSpPr>
          <p:cNvPr id="9" name="Slide Number Placeholder 5">
            <a:extLst>
              <a:ext uri="{FF2B5EF4-FFF2-40B4-BE49-F238E27FC236}">
                <a16:creationId xmlns:a16="http://schemas.microsoft.com/office/drawing/2014/main" id="{B29EA541-097E-4301-9409-B699FE0FFB8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a:p>
        </p:txBody>
      </p:sp>
      <p:sp>
        <p:nvSpPr>
          <p:cNvPr id="7" name="TextBox 6">
            <a:extLst>
              <a:ext uri="{FF2B5EF4-FFF2-40B4-BE49-F238E27FC236}">
                <a16:creationId xmlns:a16="http://schemas.microsoft.com/office/drawing/2014/main" id="{8051FA2D-5472-ACE6-898A-452569C16F99}"/>
              </a:ext>
            </a:extLst>
          </p:cNvPr>
          <p:cNvSpPr txBox="1"/>
          <p:nvPr/>
        </p:nvSpPr>
        <p:spPr>
          <a:xfrm>
            <a:off x="365688" y="1131352"/>
            <a:ext cx="11450673" cy="5126573"/>
          </a:xfrm>
          <a:prstGeom prst="rect">
            <a:avLst/>
          </a:prstGeom>
        </p:spPr>
        <p:txBody>
          <a:bodyPr/>
          <a:lstStyle>
            <a:lvl1pPr marL="180000" indent="-180000">
              <a:lnSpc>
                <a:spcPct val="100000"/>
              </a:lnSpc>
              <a:spcBef>
                <a:spcPts val="900"/>
              </a:spcBef>
              <a:buFont typeface="Arial" panose="020B0604020202020204" pitchFamily="34" charset="0"/>
              <a:buChar cha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dirty="0" err="1"/>
          </a:p>
        </p:txBody>
      </p:sp>
      <p:sp>
        <p:nvSpPr>
          <p:cNvPr id="8" name="TextBox 7">
            <a:extLst>
              <a:ext uri="{FF2B5EF4-FFF2-40B4-BE49-F238E27FC236}">
                <a16:creationId xmlns:a16="http://schemas.microsoft.com/office/drawing/2014/main" id="{92183EF9-51F4-164B-34E1-75563D773806}"/>
              </a:ext>
            </a:extLst>
          </p:cNvPr>
          <p:cNvSpPr txBox="1"/>
          <p:nvPr/>
        </p:nvSpPr>
        <p:spPr>
          <a:xfrm>
            <a:off x="365688" y="11313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rtl="0">
              <a:spcBef>
                <a:spcPts val="0"/>
              </a:spcBef>
              <a:spcAft>
                <a:spcPts val="0"/>
              </a:spcAft>
            </a:pPr>
            <a:endParaRPr lang="en-US" dirty="0"/>
          </a:p>
          <a:p>
            <a:endParaRPr lang="en-US" dirty="0"/>
          </a:p>
          <a:p>
            <a:endParaRPr lang="en-US" dirty="0" err="1"/>
          </a:p>
        </p:txBody>
      </p:sp>
      <p:sp>
        <p:nvSpPr>
          <p:cNvPr id="2" name="TextBox 1">
            <a:extLst>
              <a:ext uri="{FF2B5EF4-FFF2-40B4-BE49-F238E27FC236}">
                <a16:creationId xmlns:a16="http://schemas.microsoft.com/office/drawing/2014/main" id="{D581341C-F99D-9E6E-625C-93497F127A1D}"/>
              </a:ext>
            </a:extLst>
          </p:cNvPr>
          <p:cNvSpPr txBox="1"/>
          <p:nvPr/>
        </p:nvSpPr>
        <p:spPr>
          <a:xfrm>
            <a:off x="518088" y="1283752"/>
            <a:ext cx="11421604" cy="5002748"/>
          </a:xfrm>
          <a:prstGeom prst="rect">
            <a:avLst/>
          </a:prstGeom>
        </p:spPr>
        <p:txBody>
          <a:bodyPr/>
          <a:lstStyle>
            <a:lvl1pPr marL="180000" indent="-180000">
              <a:lnSpc>
                <a:spcPct val="100000"/>
              </a:lnSpc>
              <a:spcBef>
                <a:spcPts val="900"/>
              </a:spcBef>
              <a:buFont typeface="Arial" panose="020B0604020202020204" pitchFamily="34" charset="0"/>
              <a:buChar char="•"/>
              <a:defRPr/>
            </a:lvl1pPr>
            <a:lvl2pPr marL="360000" indent="-180000">
              <a:lnSpc>
                <a:spcPct val="100000"/>
              </a:lnSpc>
              <a:spcBef>
                <a:spcPts val="900"/>
              </a:spcBef>
              <a:buFont typeface="Arial" panose="020B0604020202020204" pitchFamily="34" charset="0"/>
              <a:buChar char="­"/>
              <a:defRPr sz="1600"/>
            </a:lvl2pPr>
            <a:lvl3pPr marL="540000" indent="-180000">
              <a:lnSpc>
                <a:spcPct val="100000"/>
              </a:lnSpc>
              <a:spcBef>
                <a:spcPts val="900"/>
              </a:spcBef>
              <a:buFont typeface="Wingdings" panose="05000000000000000000" pitchFamily="2" charset="2"/>
              <a:buChar char="§"/>
              <a:defRPr sz="1400"/>
            </a:lvl3pPr>
            <a:lvl4pPr marL="720000" indent="-180000">
              <a:lnSpc>
                <a:spcPct val="100000"/>
              </a:lnSpc>
              <a:spcBef>
                <a:spcPts val="900"/>
              </a:spcBef>
              <a:buClr>
                <a:schemeClr val="tx1"/>
              </a:buClr>
              <a:buFont typeface="Courier New" panose="02070309020205020404" pitchFamily="49" charset="0"/>
              <a:buChar char="o"/>
              <a:defRPr sz="1500"/>
            </a:lvl4pPr>
            <a:lvl5pPr marL="900000" indent="-180000">
              <a:lnSpc>
                <a:spcPct val="100000"/>
              </a:lnSpc>
              <a:spcBef>
                <a:spcPts val="900"/>
              </a:spcBef>
              <a:buClr>
                <a:schemeClr val="tx1"/>
              </a:buClr>
              <a:buFont typeface="Arial" panose="020B0604020202020204" pitchFamily="34" charset="0"/>
              <a:buChar char="­"/>
              <a:defRPr sz="1500"/>
            </a:lvl5pPr>
            <a:lvl6pPr marL="540000" indent="-180000">
              <a:lnSpc>
                <a:spcPct val="100000"/>
              </a:lnSpc>
              <a:spcBef>
                <a:spcPts val="900"/>
              </a:spcBef>
              <a:buFont typeface="Arial" panose="020B0604020202020204" pitchFamily="34" charset="0"/>
              <a:buChar char="•"/>
              <a:defRPr sz="1400"/>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If an Integration Profile of type "OCLC Connexion" did not already exist, then from the "Integration Profile List" we could click "Add Integration Profile" and choose "Integration Type" as "OCLC Connexion":</a:t>
            </a:r>
          </a:p>
          <a:p>
            <a:endParaRPr lang="en-US" dirty="0" err="1"/>
          </a:p>
        </p:txBody>
      </p:sp>
      <p:sp>
        <p:nvSpPr>
          <p:cNvPr id="6" name="Rectangle 5">
            <a:extLst>
              <a:ext uri="{FF2B5EF4-FFF2-40B4-BE49-F238E27FC236}">
                <a16:creationId xmlns:a16="http://schemas.microsoft.com/office/drawing/2014/main" id="{CF489754-7FC1-2387-2A34-F1F114E422C3}"/>
              </a:ext>
            </a:extLst>
          </p:cNvPr>
          <p:cNvSpPr/>
          <p:nvPr/>
        </p:nvSpPr>
        <p:spPr>
          <a:xfrm>
            <a:off x="8969829" y="2837235"/>
            <a:ext cx="1959428" cy="402772"/>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pic>
        <p:nvPicPr>
          <p:cNvPr id="13" name="Picture 12">
            <a:extLst>
              <a:ext uri="{FF2B5EF4-FFF2-40B4-BE49-F238E27FC236}">
                <a16:creationId xmlns:a16="http://schemas.microsoft.com/office/drawing/2014/main" id="{E66B2D59-88FC-FFD2-CD5A-0057C1D0B31B}"/>
              </a:ext>
            </a:extLst>
          </p:cNvPr>
          <p:cNvPicPr>
            <a:picLocks noChangeAspect="1"/>
          </p:cNvPicPr>
          <p:nvPr/>
        </p:nvPicPr>
        <p:blipFill>
          <a:blip r:embed="rId3"/>
          <a:stretch>
            <a:fillRect/>
          </a:stretch>
        </p:blipFill>
        <p:spPr>
          <a:xfrm>
            <a:off x="0" y="3677205"/>
            <a:ext cx="12192000" cy="2616904"/>
          </a:xfrm>
          <a:prstGeom prst="rect">
            <a:avLst/>
          </a:prstGeom>
          <a:ln>
            <a:solidFill>
              <a:schemeClr val="tx1"/>
            </a:solidFill>
          </a:ln>
        </p:spPr>
      </p:pic>
      <p:sp>
        <p:nvSpPr>
          <p:cNvPr id="14" name="Rectangle 13">
            <a:extLst>
              <a:ext uri="{FF2B5EF4-FFF2-40B4-BE49-F238E27FC236}">
                <a16:creationId xmlns:a16="http://schemas.microsoft.com/office/drawing/2014/main" id="{21B427DB-3A25-A9FA-B2E0-ABAB36F32983}"/>
              </a:ext>
            </a:extLst>
          </p:cNvPr>
          <p:cNvSpPr/>
          <p:nvPr/>
        </p:nvSpPr>
        <p:spPr>
          <a:xfrm>
            <a:off x="336619" y="4843723"/>
            <a:ext cx="5095352" cy="446733"/>
          </a:xfrm>
          <a:prstGeom prst="rect">
            <a:avLst/>
          </a:prstGeom>
          <a:noFill/>
          <a:ln w="28575">
            <a:solidFill>
              <a:srgbClr val="FF0000"/>
            </a:solidFill>
          </a:ln>
        </p:spPr>
        <p:txBody>
          <a:bodyPr wrap="square" rtlCol="0" anchor="ctr">
            <a:noAutofit/>
          </a:bodyPr>
          <a:lstStyle/>
          <a:p>
            <a:pPr algn="l"/>
            <a:endParaRPr lang="en-US">
              <a:ln w="28575">
                <a:noFill/>
              </a:ln>
              <a:solidFill>
                <a:schemeClr val="tx1"/>
              </a:solidFill>
            </a:endParaRPr>
          </a:p>
        </p:txBody>
      </p:sp>
    </p:spTree>
    <p:extLst>
      <p:ext uri="{BB962C8B-B14F-4D97-AF65-F5344CB8AC3E}">
        <p14:creationId xmlns:p14="http://schemas.microsoft.com/office/powerpoint/2010/main" val="732666828"/>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ln w="28575">
              <a:noFill/>
            </a:ln>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007BDE-32F0-4304-9130-FBE0AF4FD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e16b87-d06b-4acc-bab3-ebea1d9e5ffa"/>
    <ds:schemaRef ds:uri="15b4db40-66c5-4774-a7a4-592c47258125"/>
    <ds:schemaRef ds:uri="a82fdb6e-c179-430d-8182-68f5a58a7fb4"/>
    <ds:schemaRef ds:uri="cec4d0f3-197b-4313-9bcc-a9a9b4711ab2"/>
    <ds:schemaRef ds:uri="d970c9ed-be0d-4385-ae12-bba36a1d3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707030-CD46-4873-9099-A1E166734A8E}">
  <ds:schemaRefs>
    <ds:schemaRef ds:uri="http://schemas.microsoft.com/office/2006/metadata/properties"/>
    <ds:schemaRef ds:uri="http://schemas.microsoft.com/office/2006/documentManagement/types"/>
    <ds:schemaRef ds:uri="1ee16b87-d06b-4acc-bab3-ebea1d9e5ffa"/>
    <ds:schemaRef ds:uri="http://purl.org/dc/elements/1.1/"/>
    <ds:schemaRef ds:uri="http://purl.org/dc/dcmitype/"/>
    <ds:schemaRef ds:uri="http://purl.org/dc/terms/"/>
    <ds:schemaRef ds:uri="cec4d0f3-197b-4313-9bcc-a9a9b4711ab2"/>
    <ds:schemaRef ds:uri="http://schemas.microsoft.com/sharepoint/v3"/>
    <ds:schemaRef ds:uri="http://schemas.microsoft.com/office/infopath/2007/PartnerControls"/>
    <ds:schemaRef ds:uri="http://schemas.openxmlformats.org/package/2006/metadata/core-properties"/>
    <ds:schemaRef ds:uri="d970c9ed-be0d-4385-ae12-bba36a1d31bb"/>
    <ds:schemaRef ds:uri="a82fdb6e-c179-430d-8182-68f5a58a7fb4"/>
    <ds:schemaRef ds:uri="15b4db40-66c5-4774-a7a4-592c47258125"/>
    <ds:schemaRef ds:uri="http://www.w3.org/XML/1998/namespace"/>
  </ds:schemaRefs>
</ds:datastoreItem>
</file>

<file path=customXml/itemProps3.xml><?xml version="1.0" encoding="utf-8"?>
<ds:datastoreItem xmlns:ds="http://schemas.openxmlformats.org/officeDocument/2006/customXml" ds:itemID="{6AD91B9C-4E38-40A3-AA2F-E796D8728082}">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25922</TotalTime>
  <Words>1755</Words>
  <Application>Microsoft Office PowerPoint</Application>
  <PresentationFormat>Widescreen</PresentationFormat>
  <Paragraphs>173</Paragraphs>
  <Slides>36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Introduction</vt:lpstr>
      <vt:lpstr>Introduction</vt:lpstr>
      <vt:lpstr>PowerPoint Presentation</vt:lpstr>
      <vt:lpstr>Configuring an Integration Profile of type OCLC Connexion</vt:lpstr>
      <vt:lpstr>Configuring an Integration Profile of type OCLC Connexion</vt:lpstr>
      <vt:lpstr>Configuring an Integration Profile of type OCLC Connexion</vt:lpstr>
      <vt:lpstr>Configuring an Integration Profile of type OCLC Connexion</vt:lpstr>
      <vt:lpstr>Configuring an Integration Profile of type OCLC Connexion</vt:lpstr>
      <vt:lpstr>Configuring an Integration Profile of type OCLC Connexion</vt:lpstr>
      <vt:lpstr>Configuring an Integration Profile of type OCLC Connexion</vt:lpstr>
      <vt:lpstr>Configuring an Integration Profile of type OCLC Connexion</vt:lpstr>
      <vt:lpstr>Configuring an Integration Profile of type OCLC Connexion</vt:lpstr>
      <vt:lpstr>PowerPoint Presentation</vt:lpstr>
      <vt:lpstr>Configuring the OCLC Connexion client</vt:lpstr>
      <vt:lpstr>Configuring the OCLC Connexion client</vt:lpstr>
      <vt:lpstr>Configuring the OCLC Connexion client</vt:lpstr>
      <vt:lpstr>Configuring the OCLC Connexion client</vt:lpstr>
      <vt:lpstr>Configuring the OCLC Connexion client</vt:lpstr>
      <vt:lpstr>Configuring the OCLC Connexion client</vt:lpstr>
      <vt:lpstr>Configuring the OCLC Connexion client</vt:lpstr>
      <vt:lpstr>Configuring the OCLC Connexion client</vt:lpstr>
      <vt:lpstr>Configuring the OCLC Connexion client</vt:lpstr>
      <vt:lpstr>Configuring the OCLC Connexion client</vt:lpstr>
      <vt:lpstr>Configuring the OCLC Connexion client</vt:lpstr>
      <vt:lpstr>Configuring the OCLC Connexion client</vt:lpstr>
      <vt:lpstr>PowerPoint Presentation</vt:lpstr>
      <vt:lpstr>Exporting a record from OCLC Connexion into Alma</vt:lpstr>
      <vt:lpstr>Exporting a record from OCLC Connexion into Alma</vt:lpstr>
      <vt:lpstr>Exporting a record from OCLC Connexion into Alma</vt:lpstr>
      <vt:lpstr>Exporting a record from OCLC Connexion into Alma</vt:lpstr>
      <vt:lpstr>Exporting a record from OCLC Connexion into Alma</vt:lpstr>
      <vt:lpstr>Exporting a record from OCLC Connexion into Alma</vt:lpstr>
      <vt:lpstr>Exporting a record from OCLC Connexion into Alma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Yoel Kortick</dc:creator>
  <cp:lastModifiedBy>Yoel Kortick</cp:lastModifiedBy>
  <cp:revision>122</cp:revision>
  <dcterms:created xsi:type="dcterms:W3CDTF">2023-07-24T19:21:55Z</dcterms:created>
  <dcterms:modified xsi:type="dcterms:W3CDTF">2024-10-08T06:24:13Z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